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9"/>
  </p:notesMasterIdLst>
  <p:sldIdLst>
    <p:sldId id="256" r:id="rId2"/>
    <p:sldId id="257" r:id="rId3"/>
    <p:sldId id="260" r:id="rId4"/>
    <p:sldId id="268" r:id="rId5"/>
    <p:sldId id="9132" r:id="rId6"/>
    <p:sldId id="9112" r:id="rId7"/>
    <p:sldId id="9113" r:id="rId8"/>
    <p:sldId id="9114" r:id="rId9"/>
    <p:sldId id="9133" r:id="rId10"/>
    <p:sldId id="9134" r:id="rId11"/>
    <p:sldId id="9135" r:id="rId12"/>
    <p:sldId id="261" r:id="rId13"/>
    <p:sldId id="263" r:id="rId14"/>
    <p:sldId id="264" r:id="rId15"/>
    <p:sldId id="262" r:id="rId16"/>
    <p:sldId id="267" r:id="rId17"/>
    <p:sldId id="9146" r:id="rId18"/>
    <p:sldId id="9145" r:id="rId19"/>
    <p:sldId id="9136" r:id="rId20"/>
    <p:sldId id="9138" r:id="rId21"/>
    <p:sldId id="9139" r:id="rId22"/>
    <p:sldId id="9140" r:id="rId23"/>
    <p:sldId id="9141" r:id="rId24"/>
    <p:sldId id="9142" r:id="rId25"/>
    <p:sldId id="9143" r:id="rId26"/>
    <p:sldId id="9144" r:id="rId27"/>
    <p:sldId id="905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F7C195-E19E-4F73-8AC3-8479E3AEE34D}">
          <p14:sldIdLst>
            <p14:sldId id="256"/>
            <p14:sldId id="257"/>
            <p14:sldId id="260"/>
            <p14:sldId id="268"/>
            <p14:sldId id="9132"/>
            <p14:sldId id="9112"/>
            <p14:sldId id="9113"/>
            <p14:sldId id="9114"/>
            <p14:sldId id="9133"/>
            <p14:sldId id="9134"/>
            <p14:sldId id="9135"/>
            <p14:sldId id="261"/>
            <p14:sldId id="263"/>
            <p14:sldId id="264"/>
            <p14:sldId id="262"/>
            <p14:sldId id="267"/>
            <p14:sldId id="9146"/>
          </p14:sldIdLst>
        </p14:section>
        <p14:section name="Validation" id="{EA9EBBD8-4D98-419C-9848-C0257B94328D}">
          <p14:sldIdLst>
            <p14:sldId id="9145"/>
            <p14:sldId id="9136"/>
            <p14:sldId id="9138"/>
            <p14:sldId id="9139"/>
            <p14:sldId id="9140"/>
            <p14:sldId id="9141"/>
            <p14:sldId id="9142"/>
            <p14:sldId id="9143"/>
            <p14:sldId id="9144"/>
            <p14:sldId id="90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1B"/>
    <a:srgbClr val="D8B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0FDFE-663D-4BBA-9AC2-70993997FCCF}" v="33" dt="2021-10-07T16:34:02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n Sligar" userId="37427a23-afa0-44a2-a2c7-8fb938ffc305" providerId="ADAL" clId="{6E80FDFE-663D-4BBA-9AC2-70993997FCCF}"/>
    <pc:docChg chg="undo custSel addSld delSld modSld modSection">
      <pc:chgData name="Arien Sligar" userId="37427a23-afa0-44a2-a2c7-8fb938ffc305" providerId="ADAL" clId="{6E80FDFE-663D-4BBA-9AC2-70993997FCCF}" dt="2021-10-07T16:35:22.143" v="2638" actId="313"/>
      <pc:docMkLst>
        <pc:docMk/>
      </pc:docMkLst>
      <pc:sldChg chg="del">
        <pc:chgData name="Arien Sligar" userId="37427a23-afa0-44a2-a2c7-8fb938ffc305" providerId="ADAL" clId="{6E80FDFE-663D-4BBA-9AC2-70993997FCCF}" dt="2021-10-07T16:10:36.388" v="89" actId="47"/>
        <pc:sldMkLst>
          <pc:docMk/>
          <pc:sldMk cId="3247023451" sldId="259"/>
        </pc:sldMkLst>
      </pc:sldChg>
      <pc:sldChg chg="modSp mod">
        <pc:chgData name="Arien Sligar" userId="37427a23-afa0-44a2-a2c7-8fb938ffc305" providerId="ADAL" clId="{6E80FDFE-663D-4BBA-9AC2-70993997FCCF}" dt="2021-10-07T16:06:57.130" v="72" actId="14100"/>
        <pc:sldMkLst>
          <pc:docMk/>
          <pc:sldMk cId="2472688003" sldId="260"/>
        </pc:sldMkLst>
        <pc:spChg chg="mod">
          <ac:chgData name="Arien Sligar" userId="37427a23-afa0-44a2-a2c7-8fb938ffc305" providerId="ADAL" clId="{6E80FDFE-663D-4BBA-9AC2-70993997FCCF}" dt="2021-10-07T16:06:57.130" v="72" actId="14100"/>
          <ac:spMkLst>
            <pc:docMk/>
            <pc:sldMk cId="2472688003" sldId="260"/>
            <ac:spMk id="9" creationId="{740E60DC-536E-4260-A536-674B84B6386D}"/>
          </ac:spMkLst>
        </pc:spChg>
      </pc:sldChg>
      <pc:sldChg chg="addSp delSp modSp mod">
        <pc:chgData name="Arien Sligar" userId="37427a23-afa0-44a2-a2c7-8fb938ffc305" providerId="ADAL" clId="{6E80FDFE-663D-4BBA-9AC2-70993997FCCF}" dt="2021-10-07T16:12:05.663" v="270" actId="20577"/>
        <pc:sldMkLst>
          <pc:docMk/>
          <pc:sldMk cId="1494560999" sldId="261"/>
        </pc:sldMkLst>
        <pc:spChg chg="mod">
          <ac:chgData name="Arien Sligar" userId="37427a23-afa0-44a2-a2c7-8fb938ffc305" providerId="ADAL" clId="{6E80FDFE-663D-4BBA-9AC2-70993997FCCF}" dt="2021-10-07T16:12:05.663" v="270" actId="20577"/>
          <ac:spMkLst>
            <pc:docMk/>
            <pc:sldMk cId="1494560999" sldId="261"/>
            <ac:spMk id="4" creationId="{DB76E170-CF4A-414C-ABEA-B154F4025715}"/>
          </ac:spMkLst>
        </pc:spChg>
        <pc:spChg chg="mod">
          <ac:chgData name="Arien Sligar" userId="37427a23-afa0-44a2-a2c7-8fb938ffc305" providerId="ADAL" clId="{6E80FDFE-663D-4BBA-9AC2-70993997FCCF}" dt="2021-10-07T16:11:04.321" v="102" actId="14100"/>
          <ac:spMkLst>
            <pc:docMk/>
            <pc:sldMk cId="1494560999" sldId="261"/>
            <ac:spMk id="5" creationId="{165B9689-1682-4613-972A-95CB60493DE6}"/>
          </ac:spMkLst>
        </pc:spChg>
        <pc:spChg chg="del">
          <ac:chgData name="Arien Sligar" userId="37427a23-afa0-44a2-a2c7-8fb938ffc305" providerId="ADAL" clId="{6E80FDFE-663D-4BBA-9AC2-70993997FCCF}" dt="2021-10-07T16:11:01.641" v="101" actId="478"/>
          <ac:spMkLst>
            <pc:docMk/>
            <pc:sldMk cId="1494560999" sldId="261"/>
            <ac:spMk id="6" creationId="{C8A8BA8D-C440-46AD-9B68-51D3486EDF8E}"/>
          </ac:spMkLst>
        </pc:spChg>
        <pc:picChg chg="del">
          <ac:chgData name="Arien Sligar" userId="37427a23-afa0-44a2-a2c7-8fb938ffc305" providerId="ADAL" clId="{6E80FDFE-663D-4BBA-9AC2-70993997FCCF}" dt="2021-10-07T16:10:43.049" v="91" actId="478"/>
          <ac:picMkLst>
            <pc:docMk/>
            <pc:sldMk cId="1494560999" sldId="261"/>
            <ac:picMk id="3" creationId="{3FDC2EBA-9A97-422A-9064-216FF1184F4D}"/>
          </ac:picMkLst>
        </pc:picChg>
        <pc:picChg chg="add mod ord">
          <ac:chgData name="Arien Sligar" userId="37427a23-afa0-44a2-a2c7-8fb938ffc305" providerId="ADAL" clId="{6E80FDFE-663D-4BBA-9AC2-70993997FCCF}" dt="2021-10-07T16:10:59.937" v="100" actId="1076"/>
          <ac:picMkLst>
            <pc:docMk/>
            <pc:sldMk cId="1494560999" sldId="261"/>
            <ac:picMk id="8" creationId="{DDC85CFD-286C-41E4-9DBD-C50E4BB49A03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29:22.167" v="2011" actId="20577"/>
        <pc:sldMkLst>
          <pc:docMk/>
          <pc:sldMk cId="1535552273" sldId="262"/>
        </pc:sldMkLst>
        <pc:spChg chg="add del mod ord">
          <ac:chgData name="Arien Sligar" userId="37427a23-afa0-44a2-a2c7-8fb938ffc305" providerId="ADAL" clId="{6E80FDFE-663D-4BBA-9AC2-70993997FCCF}" dt="2021-10-07T16:20:59.954" v="1089" actId="478"/>
          <ac:spMkLst>
            <pc:docMk/>
            <pc:sldMk cId="1535552273" sldId="262"/>
            <ac:spMk id="4" creationId="{91FDF2EE-23D8-4D35-821F-015A401759CB}"/>
          </ac:spMkLst>
        </pc:spChg>
        <pc:spChg chg="mod">
          <ac:chgData name="Arien Sligar" userId="37427a23-afa0-44a2-a2c7-8fb938ffc305" providerId="ADAL" clId="{6E80FDFE-663D-4BBA-9AC2-70993997FCCF}" dt="2021-10-07T16:20:39.138" v="1045" actId="14100"/>
          <ac:spMkLst>
            <pc:docMk/>
            <pc:sldMk cId="1535552273" sldId="262"/>
            <ac:spMk id="7" creationId="{1D8025AB-ED1E-40E3-960D-16D08951F0B8}"/>
          </ac:spMkLst>
        </pc:spChg>
        <pc:spChg chg="mod">
          <ac:chgData name="Arien Sligar" userId="37427a23-afa0-44a2-a2c7-8fb938ffc305" providerId="ADAL" clId="{6E80FDFE-663D-4BBA-9AC2-70993997FCCF}" dt="2021-10-07T16:29:22.167" v="2011" actId="20577"/>
          <ac:spMkLst>
            <pc:docMk/>
            <pc:sldMk cId="1535552273" sldId="262"/>
            <ac:spMk id="10" creationId="{9E50F1C1-29BA-4903-96C5-4915605CE219}"/>
          </ac:spMkLst>
        </pc:spChg>
        <pc:picChg chg="add mod ord">
          <ac:chgData name="Arien Sligar" userId="37427a23-afa0-44a2-a2c7-8fb938ffc305" providerId="ADAL" clId="{6E80FDFE-663D-4BBA-9AC2-70993997FCCF}" dt="2021-10-07T16:20:20.121" v="1041" actId="167"/>
          <ac:picMkLst>
            <pc:docMk/>
            <pc:sldMk cId="1535552273" sldId="262"/>
            <ac:picMk id="8" creationId="{554827BD-1414-44B6-9007-EDC77756F109}"/>
          </ac:picMkLst>
        </pc:picChg>
        <pc:picChg chg="del">
          <ac:chgData name="Arien Sligar" userId="37427a23-afa0-44a2-a2c7-8fb938ffc305" providerId="ADAL" clId="{6E80FDFE-663D-4BBA-9AC2-70993997FCCF}" dt="2021-10-07T16:20:17.032" v="1039" actId="478"/>
          <ac:picMkLst>
            <pc:docMk/>
            <pc:sldMk cId="1535552273" sldId="262"/>
            <ac:picMk id="9" creationId="{4715E549-4AB7-48A1-8882-86C448E628D8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13:53.910" v="437" actId="20577"/>
        <pc:sldMkLst>
          <pc:docMk/>
          <pc:sldMk cId="37905938" sldId="263"/>
        </pc:sldMkLst>
        <pc:spChg chg="mod">
          <ac:chgData name="Arien Sligar" userId="37427a23-afa0-44a2-a2c7-8fb938ffc305" providerId="ADAL" clId="{6E80FDFE-663D-4BBA-9AC2-70993997FCCF}" dt="2021-10-07T16:12:21.609" v="276" actId="14100"/>
          <ac:spMkLst>
            <pc:docMk/>
            <pc:sldMk cId="37905938" sldId="263"/>
            <ac:spMk id="7" creationId="{1D8025AB-ED1E-40E3-960D-16D08951F0B8}"/>
          </ac:spMkLst>
        </pc:spChg>
        <pc:spChg chg="mod">
          <ac:chgData name="Arien Sligar" userId="37427a23-afa0-44a2-a2c7-8fb938ffc305" providerId="ADAL" clId="{6E80FDFE-663D-4BBA-9AC2-70993997FCCF}" dt="2021-10-07T16:13:53.910" v="437" actId="20577"/>
          <ac:spMkLst>
            <pc:docMk/>
            <pc:sldMk cId="37905938" sldId="263"/>
            <ac:spMk id="8" creationId="{683A6567-EFC6-4C37-BCEF-C035F22A7EDF}"/>
          </ac:spMkLst>
        </pc:spChg>
        <pc:picChg chg="del">
          <ac:chgData name="Arien Sligar" userId="37427a23-afa0-44a2-a2c7-8fb938ffc305" providerId="ADAL" clId="{6E80FDFE-663D-4BBA-9AC2-70993997FCCF}" dt="2021-10-07T16:12:13.084" v="271" actId="478"/>
          <ac:picMkLst>
            <pc:docMk/>
            <pc:sldMk cId="37905938" sldId="263"/>
            <ac:picMk id="3" creationId="{3FDC2EBA-9A97-422A-9064-216FF1184F4D}"/>
          </ac:picMkLst>
        </pc:picChg>
        <pc:picChg chg="add mod ord">
          <ac:chgData name="Arien Sligar" userId="37427a23-afa0-44a2-a2c7-8fb938ffc305" providerId="ADAL" clId="{6E80FDFE-663D-4BBA-9AC2-70993997FCCF}" dt="2021-10-07T16:12:16.833" v="274" actId="1076"/>
          <ac:picMkLst>
            <pc:docMk/>
            <pc:sldMk cId="37905938" sldId="263"/>
            <ac:picMk id="9" creationId="{F43754BF-8717-4EDA-832F-242DF710FCCF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23:27.562" v="1348" actId="1076"/>
        <pc:sldMkLst>
          <pc:docMk/>
          <pc:sldMk cId="3591676353" sldId="264"/>
        </pc:sldMkLst>
        <pc:spChg chg="del">
          <ac:chgData name="Arien Sligar" userId="37427a23-afa0-44a2-a2c7-8fb938ffc305" providerId="ADAL" clId="{6E80FDFE-663D-4BBA-9AC2-70993997FCCF}" dt="2021-10-07T16:14:18.516" v="441" actId="478"/>
          <ac:spMkLst>
            <pc:docMk/>
            <pc:sldMk cId="3591676353" sldId="264"/>
            <ac:spMk id="7" creationId="{1D8025AB-ED1E-40E3-960D-16D08951F0B8}"/>
          </ac:spMkLst>
        </pc:spChg>
        <pc:spChg chg="mod">
          <ac:chgData name="Arien Sligar" userId="37427a23-afa0-44a2-a2c7-8fb938ffc305" providerId="ADAL" clId="{6E80FDFE-663D-4BBA-9AC2-70993997FCCF}" dt="2021-10-07T16:23:20.944" v="1347" actId="20577"/>
          <ac:spMkLst>
            <pc:docMk/>
            <pc:sldMk cId="3591676353" sldId="264"/>
            <ac:spMk id="8" creationId="{683A6567-EFC6-4C37-BCEF-C035F22A7EDF}"/>
          </ac:spMkLst>
        </pc:spChg>
        <pc:spChg chg="add mod">
          <ac:chgData name="Arien Sligar" userId="37427a23-afa0-44a2-a2c7-8fb938ffc305" providerId="ADAL" clId="{6E80FDFE-663D-4BBA-9AC2-70993997FCCF}" dt="2021-10-07T16:23:27.562" v="1348" actId="1076"/>
          <ac:spMkLst>
            <pc:docMk/>
            <pc:sldMk cId="3591676353" sldId="264"/>
            <ac:spMk id="10" creationId="{72AC2B71-1F2D-452A-9E53-22CB24E7497F}"/>
          </ac:spMkLst>
        </pc:spChg>
        <pc:spChg chg="add mod">
          <ac:chgData name="Arien Sligar" userId="37427a23-afa0-44a2-a2c7-8fb938ffc305" providerId="ADAL" clId="{6E80FDFE-663D-4BBA-9AC2-70993997FCCF}" dt="2021-10-07T16:23:27.562" v="1348" actId="1076"/>
          <ac:spMkLst>
            <pc:docMk/>
            <pc:sldMk cId="3591676353" sldId="264"/>
            <ac:spMk id="11" creationId="{C31FAC71-9944-4301-9977-9A221AF81BC7}"/>
          </ac:spMkLst>
        </pc:spChg>
        <pc:picChg chg="del">
          <ac:chgData name="Arien Sligar" userId="37427a23-afa0-44a2-a2c7-8fb938ffc305" providerId="ADAL" clId="{6E80FDFE-663D-4BBA-9AC2-70993997FCCF}" dt="2021-10-07T16:14:14.161" v="438" actId="478"/>
          <ac:picMkLst>
            <pc:docMk/>
            <pc:sldMk cId="3591676353" sldId="264"/>
            <ac:picMk id="3" creationId="{3FDC2EBA-9A97-422A-9064-216FF1184F4D}"/>
          </ac:picMkLst>
        </pc:picChg>
        <pc:picChg chg="del">
          <ac:chgData name="Arien Sligar" userId="37427a23-afa0-44a2-a2c7-8fb938ffc305" providerId="ADAL" clId="{6E80FDFE-663D-4BBA-9AC2-70993997FCCF}" dt="2021-10-07T16:18:42.483" v="829" actId="478"/>
          <ac:picMkLst>
            <pc:docMk/>
            <pc:sldMk cId="3591676353" sldId="264"/>
            <ac:picMk id="4" creationId="{77BA75BE-89B2-4E4C-8F82-99AD3F351E02}"/>
          </ac:picMkLst>
        </pc:picChg>
        <pc:picChg chg="add mod">
          <ac:chgData name="Arien Sligar" userId="37427a23-afa0-44a2-a2c7-8fb938ffc305" providerId="ADAL" clId="{6E80FDFE-663D-4BBA-9AC2-70993997FCCF}" dt="2021-10-07T16:23:27.562" v="1348" actId="1076"/>
          <ac:picMkLst>
            <pc:docMk/>
            <pc:sldMk cId="3591676353" sldId="264"/>
            <ac:picMk id="6" creationId="{24617BAE-734B-4713-B244-496E1621085E}"/>
          </ac:picMkLst>
        </pc:picChg>
        <pc:picChg chg="add del mod">
          <ac:chgData name="Arien Sligar" userId="37427a23-afa0-44a2-a2c7-8fb938ffc305" providerId="ADAL" clId="{6E80FDFE-663D-4BBA-9AC2-70993997FCCF}" dt="2021-10-07T16:14:17.114" v="440" actId="478"/>
          <ac:picMkLst>
            <pc:docMk/>
            <pc:sldMk cId="3591676353" sldId="264"/>
            <ac:picMk id="9" creationId="{BD40D365-0FAA-4990-A9F2-D6CC9E1C9A93}"/>
          </ac:picMkLst>
        </pc:picChg>
      </pc:sldChg>
      <pc:sldChg chg="del">
        <pc:chgData name="Arien Sligar" userId="37427a23-afa0-44a2-a2c7-8fb938ffc305" providerId="ADAL" clId="{6E80FDFE-663D-4BBA-9AC2-70993997FCCF}" dt="2021-10-07T16:23:34.288" v="1349" actId="47"/>
        <pc:sldMkLst>
          <pc:docMk/>
          <pc:sldMk cId="1287171594" sldId="265"/>
        </pc:sldMkLst>
      </pc:sldChg>
      <pc:sldChg chg="del">
        <pc:chgData name="Arien Sligar" userId="37427a23-afa0-44a2-a2c7-8fb938ffc305" providerId="ADAL" clId="{6E80FDFE-663D-4BBA-9AC2-70993997FCCF}" dt="2021-10-07T16:20:11.647" v="1038" actId="47"/>
        <pc:sldMkLst>
          <pc:docMk/>
          <pc:sldMk cId="1373559220" sldId="266"/>
        </pc:sldMkLst>
      </pc:sldChg>
      <pc:sldChg chg="addSp delSp modSp mod">
        <pc:chgData name="Arien Sligar" userId="37427a23-afa0-44a2-a2c7-8fb938ffc305" providerId="ADAL" clId="{6E80FDFE-663D-4BBA-9AC2-70993997FCCF}" dt="2021-10-07T16:30:25.484" v="2123" actId="313"/>
        <pc:sldMkLst>
          <pc:docMk/>
          <pc:sldMk cId="944584748" sldId="267"/>
        </pc:sldMkLst>
        <pc:spChg chg="mod">
          <ac:chgData name="Arien Sligar" userId="37427a23-afa0-44a2-a2c7-8fb938ffc305" providerId="ADAL" clId="{6E80FDFE-663D-4BBA-9AC2-70993997FCCF}" dt="2021-10-07T16:30:25.484" v="2123" actId="313"/>
          <ac:spMkLst>
            <pc:docMk/>
            <pc:sldMk cId="944584748" sldId="267"/>
            <ac:spMk id="3" creationId="{68C1C8A7-8795-4FB7-9C3E-F43489DC3AE7}"/>
          </ac:spMkLst>
        </pc:spChg>
        <pc:picChg chg="del">
          <ac:chgData name="Arien Sligar" userId="37427a23-afa0-44a2-a2c7-8fb938ffc305" providerId="ADAL" clId="{6E80FDFE-663D-4BBA-9AC2-70993997FCCF}" dt="2021-10-07T16:29:33.197" v="2012" actId="478"/>
          <ac:picMkLst>
            <pc:docMk/>
            <pc:sldMk cId="944584748" sldId="267"/>
            <ac:picMk id="8" creationId="{34A7792E-EF0F-478A-8F58-73084AE229D5}"/>
          </ac:picMkLst>
        </pc:picChg>
        <pc:picChg chg="add mod modCrop">
          <ac:chgData name="Arien Sligar" userId="37427a23-afa0-44a2-a2c7-8fb938ffc305" providerId="ADAL" clId="{6E80FDFE-663D-4BBA-9AC2-70993997FCCF}" dt="2021-10-07T16:29:45.330" v="2017" actId="1076"/>
          <ac:picMkLst>
            <pc:docMk/>
            <pc:sldMk cId="944584748" sldId="267"/>
            <ac:picMk id="12" creationId="{8F28DCBF-62E0-4CC7-B220-26B790B48F32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09:50.505" v="80" actId="1076"/>
        <pc:sldMkLst>
          <pc:docMk/>
          <pc:sldMk cId="1687643275" sldId="9112"/>
        </pc:sldMkLst>
        <pc:spChg chg="mod">
          <ac:chgData name="Arien Sligar" userId="37427a23-afa0-44a2-a2c7-8fb938ffc305" providerId="ADAL" clId="{6E80FDFE-663D-4BBA-9AC2-70993997FCCF}" dt="2021-10-07T16:09:48.233" v="79" actId="14100"/>
          <ac:spMkLst>
            <pc:docMk/>
            <pc:sldMk cId="1687643275" sldId="9112"/>
            <ac:spMk id="4" creationId="{B3153897-93D4-4D55-9233-025F802CC763}"/>
          </ac:spMkLst>
        </pc:spChg>
        <pc:spChg chg="del">
          <ac:chgData name="Arien Sligar" userId="37427a23-afa0-44a2-a2c7-8fb938ffc305" providerId="ADAL" clId="{6E80FDFE-663D-4BBA-9AC2-70993997FCCF}" dt="2021-10-07T16:09:40.508" v="77" actId="478"/>
          <ac:spMkLst>
            <pc:docMk/>
            <pc:sldMk cId="1687643275" sldId="9112"/>
            <ac:spMk id="20" creationId="{AFE5EB99-4985-4054-9A43-6E90A5056BA3}"/>
          </ac:spMkLst>
        </pc:spChg>
        <pc:picChg chg="del">
          <ac:chgData name="Arien Sligar" userId="37427a23-afa0-44a2-a2c7-8fb938ffc305" providerId="ADAL" clId="{6E80FDFE-663D-4BBA-9AC2-70993997FCCF}" dt="2021-10-07T16:09:32.673" v="73" actId="478"/>
          <ac:picMkLst>
            <pc:docMk/>
            <pc:sldMk cId="1687643275" sldId="9112"/>
            <ac:picMk id="5" creationId="{56E0CEF3-7101-473B-84A6-875E73A0F33B}"/>
          </ac:picMkLst>
        </pc:picChg>
        <pc:picChg chg="add mod">
          <ac:chgData name="Arien Sligar" userId="37427a23-afa0-44a2-a2c7-8fb938ffc305" providerId="ADAL" clId="{6E80FDFE-663D-4BBA-9AC2-70993997FCCF}" dt="2021-10-07T16:09:50.505" v="80" actId="1076"/>
          <ac:picMkLst>
            <pc:docMk/>
            <pc:sldMk cId="1687643275" sldId="9112"/>
            <ac:picMk id="7" creationId="{8F8A2BD0-58AF-4571-B347-2E96DA250DD3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10:27.265" v="88" actId="14100"/>
        <pc:sldMkLst>
          <pc:docMk/>
          <pc:sldMk cId="3670639457" sldId="9134"/>
        </pc:sldMkLst>
        <pc:spChg chg="mod">
          <ac:chgData name="Arien Sligar" userId="37427a23-afa0-44a2-a2c7-8fb938ffc305" providerId="ADAL" clId="{6E80FDFE-663D-4BBA-9AC2-70993997FCCF}" dt="2021-10-07T16:10:27.265" v="88" actId="14100"/>
          <ac:spMkLst>
            <pc:docMk/>
            <pc:sldMk cId="3670639457" sldId="9134"/>
            <ac:spMk id="8" creationId="{EE3085D2-B2C4-49E6-9823-A159B853F74C}"/>
          </ac:spMkLst>
        </pc:spChg>
        <pc:picChg chg="add mod ord">
          <ac:chgData name="Arien Sligar" userId="37427a23-afa0-44a2-a2c7-8fb938ffc305" providerId="ADAL" clId="{6E80FDFE-663D-4BBA-9AC2-70993997FCCF}" dt="2021-10-07T16:10:20.810" v="86" actId="167"/>
          <ac:picMkLst>
            <pc:docMk/>
            <pc:sldMk cId="3670639457" sldId="9134"/>
            <ac:picMk id="4" creationId="{E823C255-8B99-40A1-9E55-A651A48B27AD}"/>
          </ac:picMkLst>
        </pc:picChg>
        <pc:picChg chg="del">
          <ac:chgData name="Arien Sligar" userId="37427a23-afa0-44a2-a2c7-8fb938ffc305" providerId="ADAL" clId="{6E80FDFE-663D-4BBA-9AC2-70993997FCCF}" dt="2021-10-07T16:10:09.969" v="81" actId="478"/>
          <ac:picMkLst>
            <pc:docMk/>
            <pc:sldMk cId="3670639457" sldId="9134"/>
            <ac:picMk id="7" creationId="{6F375284-CAC9-4E07-AB12-87B3F2DD9A84}"/>
          </ac:picMkLst>
        </pc:picChg>
      </pc:sldChg>
      <pc:sldChg chg="addSp delSp modSp new mod">
        <pc:chgData name="Arien Sligar" userId="37427a23-afa0-44a2-a2c7-8fb938ffc305" providerId="ADAL" clId="{6E80FDFE-663D-4BBA-9AC2-70993997FCCF}" dt="2021-10-07T16:35:22.143" v="2638" actId="313"/>
        <pc:sldMkLst>
          <pc:docMk/>
          <pc:sldMk cId="1399968873" sldId="9146"/>
        </pc:sldMkLst>
        <pc:spChg chg="mod">
          <ac:chgData name="Arien Sligar" userId="37427a23-afa0-44a2-a2c7-8fb938ffc305" providerId="ADAL" clId="{6E80FDFE-663D-4BBA-9AC2-70993997FCCF}" dt="2021-10-07T16:31:36.978" v="2148" actId="14100"/>
          <ac:spMkLst>
            <pc:docMk/>
            <pc:sldMk cId="1399968873" sldId="9146"/>
            <ac:spMk id="2" creationId="{2A35116B-B809-4948-9783-891F97ACEFE4}"/>
          </ac:spMkLst>
        </pc:spChg>
        <pc:spChg chg="del">
          <ac:chgData name="Arien Sligar" userId="37427a23-afa0-44a2-a2c7-8fb938ffc305" providerId="ADAL" clId="{6E80FDFE-663D-4BBA-9AC2-70993997FCCF}" dt="2021-10-07T16:31:44.051" v="2151" actId="478"/>
          <ac:spMkLst>
            <pc:docMk/>
            <pc:sldMk cId="1399968873" sldId="9146"/>
            <ac:spMk id="3" creationId="{58238D64-BF26-4842-B96F-574416736FA1}"/>
          </ac:spMkLst>
        </pc:spChg>
        <pc:spChg chg="del">
          <ac:chgData name="Arien Sligar" userId="37427a23-afa0-44a2-a2c7-8fb938ffc305" providerId="ADAL" clId="{6E80FDFE-663D-4BBA-9AC2-70993997FCCF}" dt="2021-10-07T16:31:44.897" v="2152" actId="478"/>
          <ac:spMkLst>
            <pc:docMk/>
            <pc:sldMk cId="1399968873" sldId="9146"/>
            <ac:spMk id="4" creationId="{EC7D9DC9-C7B9-44BF-A5C0-409EEACF53A0}"/>
          </ac:spMkLst>
        </pc:spChg>
        <pc:spChg chg="add mod">
          <ac:chgData name="Arien Sligar" userId="37427a23-afa0-44a2-a2c7-8fb938ffc305" providerId="ADAL" clId="{6E80FDFE-663D-4BBA-9AC2-70993997FCCF}" dt="2021-10-07T16:30:48.027" v="2129" actId="14100"/>
          <ac:spMkLst>
            <pc:docMk/>
            <pc:sldMk cId="1399968873" sldId="9146"/>
            <ac:spMk id="6" creationId="{94498BBA-9E3E-4C58-96CA-717C7BF56E23}"/>
          </ac:spMkLst>
        </pc:spChg>
        <pc:spChg chg="add mod">
          <ac:chgData name="Arien Sligar" userId="37427a23-afa0-44a2-a2c7-8fb938ffc305" providerId="ADAL" clId="{6E80FDFE-663D-4BBA-9AC2-70993997FCCF}" dt="2021-10-07T16:32:49.194" v="2245" actId="1076"/>
          <ac:spMkLst>
            <pc:docMk/>
            <pc:sldMk cId="1399968873" sldId="9146"/>
            <ac:spMk id="7" creationId="{619FC563-C7D8-42C5-B108-9DC985420950}"/>
          </ac:spMkLst>
        </pc:spChg>
        <pc:spChg chg="add mod">
          <ac:chgData name="Arien Sligar" userId="37427a23-afa0-44a2-a2c7-8fb938ffc305" providerId="ADAL" clId="{6E80FDFE-663D-4BBA-9AC2-70993997FCCF}" dt="2021-10-07T16:35:22.143" v="2638" actId="313"/>
          <ac:spMkLst>
            <pc:docMk/>
            <pc:sldMk cId="1399968873" sldId="9146"/>
            <ac:spMk id="8" creationId="{4161F88B-8646-4592-91D1-9ED721075D69}"/>
          </ac:spMkLst>
        </pc:spChg>
        <pc:spChg chg="add mod">
          <ac:chgData name="Arien Sligar" userId="37427a23-afa0-44a2-a2c7-8fb938ffc305" providerId="ADAL" clId="{6E80FDFE-663D-4BBA-9AC2-70993997FCCF}" dt="2021-10-07T16:34:56.866" v="2581" actId="14100"/>
          <ac:spMkLst>
            <pc:docMk/>
            <pc:sldMk cId="1399968873" sldId="9146"/>
            <ac:spMk id="10" creationId="{039E6B48-F090-4A04-B771-B669EE8C39CD}"/>
          </ac:spMkLst>
        </pc:spChg>
        <pc:spChg chg="add mod">
          <ac:chgData name="Arien Sligar" userId="37427a23-afa0-44a2-a2c7-8fb938ffc305" providerId="ADAL" clId="{6E80FDFE-663D-4BBA-9AC2-70993997FCCF}" dt="2021-10-07T16:34:54.322" v="2580" actId="14100"/>
          <ac:spMkLst>
            <pc:docMk/>
            <pc:sldMk cId="1399968873" sldId="9146"/>
            <ac:spMk id="11" creationId="{19E1EAFE-F0F9-4FB4-B794-C8FCF033252E}"/>
          </ac:spMkLst>
        </pc:spChg>
        <pc:spChg chg="add mod">
          <ac:chgData name="Arien Sligar" userId="37427a23-afa0-44a2-a2c7-8fb938ffc305" providerId="ADAL" clId="{6E80FDFE-663D-4BBA-9AC2-70993997FCCF}" dt="2021-10-07T16:34:44.572" v="2574" actId="404"/>
          <ac:spMkLst>
            <pc:docMk/>
            <pc:sldMk cId="1399968873" sldId="9146"/>
            <ac:spMk id="13" creationId="{791291DD-66DE-4770-A20F-A3462AE5D4CE}"/>
          </ac:spMkLst>
        </pc:spChg>
        <pc:picChg chg="add mod">
          <ac:chgData name="Arien Sligar" userId="37427a23-afa0-44a2-a2c7-8fb938ffc305" providerId="ADAL" clId="{6E80FDFE-663D-4BBA-9AC2-70993997FCCF}" dt="2021-10-07T16:30:35.386" v="2125" actId="1076"/>
          <ac:picMkLst>
            <pc:docMk/>
            <pc:sldMk cId="1399968873" sldId="9146"/>
            <ac:picMk id="5" creationId="{057AF053-E4D9-4046-99DB-76EB92316F0B}"/>
          </ac:picMkLst>
        </pc:picChg>
        <pc:picChg chg="add mod">
          <ac:chgData name="Arien Sligar" userId="37427a23-afa0-44a2-a2c7-8fb938ffc305" providerId="ADAL" clId="{6E80FDFE-663D-4BBA-9AC2-70993997FCCF}" dt="2021-10-07T16:32:46.737" v="2244" actId="1076"/>
          <ac:picMkLst>
            <pc:docMk/>
            <pc:sldMk cId="1399968873" sldId="9146"/>
            <ac:picMk id="1026" creationId="{9DA48461-4895-4985-A4BA-0807EE04AED5}"/>
          </ac:picMkLst>
        </pc:picChg>
        <pc:picChg chg="add mod">
          <ac:chgData name="Arien Sligar" userId="37427a23-afa0-44a2-a2c7-8fb938ffc305" providerId="ADAL" clId="{6E80FDFE-663D-4BBA-9AC2-70993997FCCF}" dt="2021-10-07T16:33:14.868" v="2299" actId="1036"/>
          <ac:picMkLst>
            <pc:docMk/>
            <pc:sldMk cId="1399968873" sldId="9146"/>
            <ac:picMk id="1028" creationId="{36BC3AA2-15B0-4EB4-8DF4-0F39D8A7CF3E}"/>
          </ac:picMkLst>
        </pc:picChg>
      </pc:sldChg>
      <pc:sldMasterChg chg="delSldLayout">
        <pc:chgData name="Arien Sligar" userId="37427a23-afa0-44a2-a2c7-8fb938ffc305" providerId="ADAL" clId="{6E80FDFE-663D-4BBA-9AC2-70993997FCCF}" dt="2021-10-07T16:10:36.388" v="89" actId="47"/>
        <pc:sldMasterMkLst>
          <pc:docMk/>
          <pc:sldMasterMk cId="2543501687" sldId="2147483668"/>
        </pc:sldMasterMkLst>
        <pc:sldLayoutChg chg="del">
          <pc:chgData name="Arien Sligar" userId="37427a23-afa0-44a2-a2c7-8fb938ffc305" providerId="ADAL" clId="{6E80FDFE-663D-4BBA-9AC2-70993997FCCF}" dt="2021-10-07T16:10:36.388" v="89" actId="47"/>
          <pc:sldLayoutMkLst>
            <pc:docMk/>
            <pc:sldMasterMk cId="2543501687" sldId="2147483668"/>
            <pc:sldLayoutMk cId="3961133678" sldId="2147483686"/>
          </pc:sldLayoutMkLst>
        </pc:sldLayoutChg>
      </pc:sldMasterChg>
    </pc:docChg>
  </pc:docChgLst>
  <pc:docChgLst>
    <pc:chgData name="Arien Sligar" userId="37427a23-afa0-44a2-a2c7-8fb938ffc305" providerId="ADAL" clId="{AB98AC2D-71F0-413E-975A-FE9E809F6991}"/>
    <pc:docChg chg="undo custSel addSld delSld modSld addSection modSection">
      <pc:chgData name="Arien Sligar" userId="37427a23-afa0-44a2-a2c7-8fb938ffc305" providerId="ADAL" clId="{AB98AC2D-71F0-413E-975A-FE9E809F6991}" dt="2021-10-01T21:24:25.056" v="1206" actId="1076"/>
      <pc:docMkLst>
        <pc:docMk/>
      </pc:docMkLst>
      <pc:sldChg chg="delSp mod">
        <pc:chgData name="Arien Sligar" userId="37427a23-afa0-44a2-a2c7-8fb938ffc305" providerId="ADAL" clId="{AB98AC2D-71F0-413E-975A-FE9E809F6991}" dt="2021-10-01T20:56:17.692" v="0" actId="478"/>
        <pc:sldMkLst>
          <pc:docMk/>
          <pc:sldMk cId="2472688003" sldId="260"/>
        </pc:sldMkLst>
        <pc:picChg chg="del">
          <ac:chgData name="Arien Sligar" userId="37427a23-afa0-44a2-a2c7-8fb938ffc305" providerId="ADAL" clId="{AB98AC2D-71F0-413E-975A-FE9E809F6991}" dt="2021-10-01T20:56:17.692" v="0" actId="478"/>
          <ac:picMkLst>
            <pc:docMk/>
            <pc:sldMk cId="2472688003" sldId="260"/>
            <ac:picMk id="8" creationId="{44E9A046-1116-4DCE-A63C-EC5C0DDCDDB0}"/>
          </ac:picMkLst>
        </pc:picChg>
      </pc:sldChg>
      <pc:sldChg chg="modSp add mod">
        <pc:chgData name="Arien Sligar" userId="37427a23-afa0-44a2-a2c7-8fb938ffc305" providerId="ADAL" clId="{AB98AC2D-71F0-413E-975A-FE9E809F6991}" dt="2021-10-01T21:24:25.056" v="1206" actId="1076"/>
        <pc:sldMkLst>
          <pc:docMk/>
          <pc:sldMk cId="408563327" sldId="9053"/>
        </pc:sldMkLst>
        <pc:spChg chg="mod">
          <ac:chgData name="Arien Sligar" userId="37427a23-afa0-44a2-a2c7-8fb938ffc305" providerId="ADAL" clId="{AB98AC2D-71F0-413E-975A-FE9E809F6991}" dt="2021-10-01T21:24:19.306" v="1205" actId="20577"/>
          <ac:spMkLst>
            <pc:docMk/>
            <pc:sldMk cId="408563327" sldId="9053"/>
            <ac:spMk id="2" creationId="{5C4A579C-E75C-43F1-891D-E0A7B2FC7020}"/>
          </ac:spMkLst>
        </pc:spChg>
        <pc:spChg chg="mod">
          <ac:chgData name="Arien Sligar" userId="37427a23-afa0-44a2-a2c7-8fb938ffc305" providerId="ADAL" clId="{AB98AC2D-71F0-413E-975A-FE9E809F6991}" dt="2021-10-01T21:24:25.056" v="1206" actId="1076"/>
          <ac:spMkLst>
            <pc:docMk/>
            <pc:sldMk cId="408563327" sldId="9053"/>
            <ac:spMk id="6" creationId="{798F0A11-9CAD-4FE3-ACA0-95190E8E9CD0}"/>
          </ac:spMkLst>
        </pc:spChg>
        <pc:picChg chg="mod">
          <ac:chgData name="Arien Sligar" userId="37427a23-afa0-44a2-a2c7-8fb938ffc305" providerId="ADAL" clId="{AB98AC2D-71F0-413E-975A-FE9E809F6991}" dt="2021-10-01T21:23:44.257" v="1142" actId="1076"/>
          <ac:picMkLst>
            <pc:docMk/>
            <pc:sldMk cId="408563327" sldId="9053"/>
            <ac:picMk id="5" creationId="{74628A8A-1935-41EF-8EB8-8BD3DB825FC8}"/>
          </ac:picMkLst>
        </pc:picChg>
      </pc:sldChg>
      <pc:sldChg chg="addSp delSp modSp new mod">
        <pc:chgData name="Arien Sligar" userId="37427a23-afa0-44a2-a2c7-8fb938ffc305" providerId="ADAL" clId="{AB98AC2D-71F0-413E-975A-FE9E809F6991}" dt="2021-10-01T21:23:34.810" v="1141" actId="20577"/>
        <pc:sldMkLst>
          <pc:docMk/>
          <pc:sldMk cId="624852892" sldId="9136"/>
        </pc:sldMkLst>
        <pc:spChg chg="mod">
          <ac:chgData name="Arien Sligar" userId="37427a23-afa0-44a2-a2c7-8fb938ffc305" providerId="ADAL" clId="{AB98AC2D-71F0-413E-975A-FE9E809F6991}" dt="2021-10-01T21:09:55.641" v="538" actId="1076"/>
          <ac:spMkLst>
            <pc:docMk/>
            <pc:sldMk cId="624852892" sldId="9136"/>
            <ac:spMk id="2" creationId="{D7629D08-C537-4942-B88C-AFED778DAFE6}"/>
          </ac:spMkLst>
        </pc:spChg>
        <pc:spChg chg="del">
          <ac:chgData name="Arien Sligar" userId="37427a23-afa0-44a2-a2c7-8fb938ffc305" providerId="ADAL" clId="{AB98AC2D-71F0-413E-975A-FE9E809F6991}" dt="2021-10-01T20:58:09.184" v="68" actId="478"/>
          <ac:spMkLst>
            <pc:docMk/>
            <pc:sldMk cId="624852892" sldId="9136"/>
            <ac:spMk id="3" creationId="{17C5AE96-E450-4DDB-8DEE-DFCE5BB70BA0}"/>
          </ac:spMkLst>
        </pc:spChg>
        <pc:spChg chg="del">
          <ac:chgData name="Arien Sligar" userId="37427a23-afa0-44a2-a2c7-8fb938ffc305" providerId="ADAL" clId="{AB98AC2D-71F0-413E-975A-FE9E809F6991}" dt="2021-10-01T20:56:34.809" v="17" actId="478"/>
          <ac:spMkLst>
            <pc:docMk/>
            <pc:sldMk cId="624852892" sldId="9136"/>
            <ac:spMk id="4" creationId="{25783C17-B079-481E-9ABE-7A0FBD96233B}"/>
          </ac:spMkLst>
        </pc:spChg>
        <pc:spChg chg="add mod">
          <ac:chgData name="Arien Sligar" userId="37427a23-afa0-44a2-a2c7-8fb938ffc305" providerId="ADAL" clId="{AB98AC2D-71F0-413E-975A-FE9E809F6991}" dt="2021-10-01T21:11:38.425" v="588" actId="14100"/>
          <ac:spMkLst>
            <pc:docMk/>
            <pc:sldMk cId="624852892" sldId="9136"/>
            <ac:spMk id="5" creationId="{C5092DA2-9F8D-4405-9ADD-05A25B5A7397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6" creationId="{FD60E883-467B-407C-9F1E-BCC343CAE836}"/>
          </ac:spMkLst>
        </pc:spChg>
        <pc:spChg chg="add del mod">
          <ac:chgData name="Arien Sligar" userId="37427a23-afa0-44a2-a2c7-8fb938ffc305" providerId="ADAL" clId="{AB98AC2D-71F0-413E-975A-FE9E809F6991}" dt="2021-10-01T20:58:34.609" v="82" actId="478"/>
          <ac:spMkLst>
            <pc:docMk/>
            <pc:sldMk cId="624852892" sldId="9136"/>
            <ac:spMk id="7" creationId="{FBEA7DAA-F04C-4A18-81A4-71EB88935EB8}"/>
          </ac:spMkLst>
        </pc:spChg>
        <pc:spChg chg="add del mod">
          <ac:chgData name="Arien Sligar" userId="37427a23-afa0-44a2-a2c7-8fb938ffc305" providerId="ADAL" clId="{AB98AC2D-71F0-413E-975A-FE9E809F6991}" dt="2021-10-01T20:59:57.817" v="130" actId="478"/>
          <ac:spMkLst>
            <pc:docMk/>
            <pc:sldMk cId="624852892" sldId="9136"/>
            <ac:spMk id="8" creationId="{124E089D-DE12-4897-8743-5AA6737997AF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9" creationId="{DC40CBBB-98D8-4C79-85F2-7B8A81E17BEE}"/>
          </ac:spMkLst>
        </pc:spChg>
        <pc:spChg chg="add del mod">
          <ac:chgData name="Arien Sligar" userId="37427a23-afa0-44a2-a2c7-8fb938ffc305" providerId="ADAL" clId="{AB98AC2D-71F0-413E-975A-FE9E809F6991}" dt="2021-10-01T20:59:44.208" v="121" actId="478"/>
          <ac:spMkLst>
            <pc:docMk/>
            <pc:sldMk cId="624852892" sldId="9136"/>
            <ac:spMk id="10" creationId="{15210C7B-2650-47FD-8FEE-F38A079A305C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1" creationId="{AA876572-6848-4B78-8F7B-55E0E1ED25B9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2" creationId="{7DCF81C5-4241-4EFD-B79D-5A0DCEA98F4D}"/>
          </ac:spMkLst>
        </pc:spChg>
        <pc:spChg chg="add del mod">
          <ac:chgData name="Arien Sligar" userId="37427a23-afa0-44a2-a2c7-8fb938ffc305" providerId="ADAL" clId="{AB98AC2D-71F0-413E-975A-FE9E809F6991}" dt="2021-10-01T21:01:58.273" v="188" actId="478"/>
          <ac:spMkLst>
            <pc:docMk/>
            <pc:sldMk cId="624852892" sldId="9136"/>
            <ac:spMk id="13" creationId="{67AF9836-CB1B-45AD-839A-F13892EE6E49}"/>
          </ac:spMkLst>
        </pc:spChg>
        <pc:spChg chg="add del mod">
          <ac:chgData name="Arien Sligar" userId="37427a23-afa0-44a2-a2c7-8fb938ffc305" providerId="ADAL" clId="{AB98AC2D-71F0-413E-975A-FE9E809F6991}" dt="2021-10-01T21:01:57.145" v="187" actId="478"/>
          <ac:spMkLst>
            <pc:docMk/>
            <pc:sldMk cId="624852892" sldId="9136"/>
            <ac:spMk id="14" creationId="{43BBB7EF-1728-4B6B-8D03-89A4F6069213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5" creationId="{DB6A228E-84AF-4945-8B04-9264E5E79F7B}"/>
          </ac:spMkLst>
        </pc:spChg>
        <pc:spChg chg="add del mod">
          <ac:chgData name="Arien Sligar" userId="37427a23-afa0-44a2-a2c7-8fb938ffc305" providerId="ADAL" clId="{AB98AC2D-71F0-413E-975A-FE9E809F6991}" dt="2021-10-01T21:02:01.024" v="190" actId="478"/>
          <ac:spMkLst>
            <pc:docMk/>
            <pc:sldMk cId="624852892" sldId="9136"/>
            <ac:spMk id="16" creationId="{17D4A323-7B29-4D65-9C95-EBEE841BF96B}"/>
          </ac:spMkLst>
        </pc:spChg>
        <pc:spChg chg="add del mod">
          <ac:chgData name="Arien Sligar" userId="37427a23-afa0-44a2-a2c7-8fb938ffc305" providerId="ADAL" clId="{AB98AC2D-71F0-413E-975A-FE9E809F6991}" dt="2021-10-01T21:01:59.457" v="189" actId="478"/>
          <ac:spMkLst>
            <pc:docMk/>
            <pc:sldMk cId="624852892" sldId="9136"/>
            <ac:spMk id="17" creationId="{EDBE14B8-1B0D-419E-867C-F1F5C3F767DD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8" creationId="{5128D557-5177-44B0-BF1A-4680BB3BEEF1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9" creationId="{19BDE51B-5172-40E8-91B6-FA55C9FB8470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0" creationId="{A83523C7-6712-4EB8-9EF6-80B628CDA841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1" creationId="{1DD6E50E-7CA6-483C-97DC-F9BF0471E5A0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2" creationId="{10B28E49-A7F2-4D40-BE69-9512D8FE7043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3" creationId="{8D8F99A7-1393-4076-9292-115E13B84057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4" creationId="{2FD6F6C6-39BD-4157-A3EC-6F819F5244A5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5" creationId="{B93BB9C2-6C52-438D-A7D7-2E48D2A58549}"/>
          </ac:spMkLst>
        </pc:spChg>
        <pc:spChg chg="add mod">
          <ac:chgData name="Arien Sligar" userId="37427a23-afa0-44a2-a2c7-8fb938ffc305" providerId="ADAL" clId="{AB98AC2D-71F0-413E-975A-FE9E809F6991}" dt="2021-10-01T21:11:44.624" v="592" actId="1076"/>
          <ac:spMkLst>
            <pc:docMk/>
            <pc:sldMk cId="624852892" sldId="9136"/>
            <ac:spMk id="26" creationId="{CB7FB92A-2709-4C6F-B8EC-CF84F8E1C48D}"/>
          </ac:spMkLst>
        </pc:spChg>
        <pc:spChg chg="add del mod">
          <ac:chgData name="Arien Sligar" userId="37427a23-afa0-44a2-a2c7-8fb938ffc305" providerId="ADAL" clId="{AB98AC2D-71F0-413E-975A-FE9E809F6991}" dt="2021-10-01T21:10:18.241" v="543" actId="478"/>
          <ac:spMkLst>
            <pc:docMk/>
            <pc:sldMk cId="624852892" sldId="9136"/>
            <ac:spMk id="27" creationId="{F274EA51-7CD0-4A8F-8297-CB4DD4897BC8}"/>
          </ac:spMkLst>
        </pc:spChg>
        <pc:spChg chg="add del mod">
          <ac:chgData name="Arien Sligar" userId="37427a23-afa0-44a2-a2c7-8fb938ffc305" providerId="ADAL" clId="{AB98AC2D-71F0-413E-975A-FE9E809F6991}" dt="2021-10-01T21:05:06.025" v="286" actId="478"/>
          <ac:spMkLst>
            <pc:docMk/>
            <pc:sldMk cId="624852892" sldId="9136"/>
            <ac:spMk id="28" creationId="{A99EA7EF-7AA0-4914-B5D1-AAF77945143F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29" creationId="{93521594-E74D-475F-A012-6EE7492F3F1E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0" creationId="{5AB7D6B0-0DE0-4AA2-AF05-14F365C64491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1" creationId="{9DCC5413-1ADF-4242-94C2-E8A988342078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2" creationId="{EF7C6449-393A-439E-A369-70964702CD33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3" creationId="{4E7C28D2-7677-402E-BDBA-BF4B245398AE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4" creationId="{619383A3-BAA7-404F-BE68-E593D730CD9D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5" creationId="{E9CB896C-678B-491A-9866-72EED0741369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6" creationId="{60F19A91-7B81-45EF-A5C3-E333D580C710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7" creationId="{3B3913ED-4243-46EF-8190-670630ED0158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8" creationId="{3BF27D96-BF86-4AEC-A8C9-BD5CB3307080}"/>
          </ac:spMkLst>
        </pc:spChg>
        <pc:spChg chg="add del mod">
          <ac:chgData name="Arien Sligar" userId="37427a23-afa0-44a2-a2c7-8fb938ffc305" providerId="ADAL" clId="{AB98AC2D-71F0-413E-975A-FE9E809F6991}" dt="2021-10-01T21:05:22.425" v="290" actId="478"/>
          <ac:spMkLst>
            <pc:docMk/>
            <pc:sldMk cId="624852892" sldId="9136"/>
            <ac:spMk id="39" creationId="{EB150106-DF6B-48E7-BA61-E46F0B782301}"/>
          </ac:spMkLst>
        </pc:spChg>
        <pc:spChg chg="add del mod">
          <ac:chgData name="Arien Sligar" userId="37427a23-afa0-44a2-a2c7-8fb938ffc305" providerId="ADAL" clId="{AB98AC2D-71F0-413E-975A-FE9E809F6991}" dt="2021-10-01T21:05:21.872" v="289" actId="478"/>
          <ac:spMkLst>
            <pc:docMk/>
            <pc:sldMk cId="624852892" sldId="9136"/>
            <ac:spMk id="40" creationId="{0054B46E-97AE-4D75-8E5A-433CE4C55C35}"/>
          </ac:spMkLst>
        </pc:spChg>
        <pc:spChg chg="add del mod">
          <ac:chgData name="Arien Sligar" userId="37427a23-afa0-44a2-a2c7-8fb938ffc305" providerId="ADAL" clId="{AB98AC2D-71F0-413E-975A-FE9E809F6991}" dt="2021-10-01T21:05:23.352" v="291" actId="478"/>
          <ac:spMkLst>
            <pc:docMk/>
            <pc:sldMk cId="624852892" sldId="9136"/>
            <ac:spMk id="41" creationId="{06E191DE-565A-4CF5-B8A1-379DE635B8AC}"/>
          </ac:spMkLst>
        </pc:spChg>
        <pc:spChg chg="add mod">
          <ac:chgData name="Arien Sligar" userId="37427a23-afa0-44a2-a2c7-8fb938ffc305" providerId="ADAL" clId="{AB98AC2D-71F0-413E-975A-FE9E809F6991}" dt="2021-10-01T21:23:18.137" v="1124" actId="20577"/>
          <ac:spMkLst>
            <pc:docMk/>
            <pc:sldMk cId="624852892" sldId="9136"/>
            <ac:spMk id="42" creationId="{C6A63B5F-442B-4CA2-BDA3-8A91C434208F}"/>
          </ac:spMkLst>
        </pc:spChg>
        <pc:spChg chg="add mod">
          <ac:chgData name="Arien Sligar" userId="37427a23-afa0-44a2-a2c7-8fb938ffc305" providerId="ADAL" clId="{AB98AC2D-71F0-413E-975A-FE9E809F6991}" dt="2021-10-01T21:23:34.810" v="1141" actId="20577"/>
          <ac:spMkLst>
            <pc:docMk/>
            <pc:sldMk cId="624852892" sldId="9136"/>
            <ac:spMk id="43" creationId="{6999A7D3-5691-47FF-9871-0919F1DAF0F2}"/>
          </ac:spMkLst>
        </pc:spChg>
        <pc:spChg chg="add mod">
          <ac:chgData name="Arien Sligar" userId="37427a23-afa0-44a2-a2c7-8fb938ffc305" providerId="ADAL" clId="{AB98AC2D-71F0-413E-975A-FE9E809F6991}" dt="2021-10-01T21:11:49.456" v="594" actId="14100"/>
          <ac:spMkLst>
            <pc:docMk/>
            <pc:sldMk cId="624852892" sldId="9136"/>
            <ac:spMk id="45" creationId="{4FADC0E5-8D0B-4CFE-92C3-C162BA4D9BB2}"/>
          </ac:spMkLst>
        </pc:spChg>
        <pc:spChg chg="add mod">
          <ac:chgData name="Arien Sligar" userId="37427a23-afa0-44a2-a2c7-8fb938ffc305" providerId="ADAL" clId="{AB98AC2D-71F0-413E-975A-FE9E809F6991}" dt="2021-10-01T21:11:36.344" v="587" actId="1076"/>
          <ac:spMkLst>
            <pc:docMk/>
            <pc:sldMk cId="624852892" sldId="9136"/>
            <ac:spMk id="47" creationId="{DE7D04AD-1F7C-44F6-9E07-CF7F8025EE2B}"/>
          </ac:spMkLst>
        </pc:spChg>
        <pc:grpChg chg="add mod">
          <ac:chgData name="Arien Sligar" userId="37427a23-afa0-44a2-a2c7-8fb938ffc305" providerId="ADAL" clId="{AB98AC2D-71F0-413E-975A-FE9E809F6991}" dt="2021-10-01T21:11:27.961" v="583" actId="1076"/>
          <ac:grpSpMkLst>
            <pc:docMk/>
            <pc:sldMk cId="624852892" sldId="9136"/>
            <ac:grpSpMk id="44" creationId="{C35699AE-F616-43C9-B99E-6E4AB48DB583}"/>
          </ac:grpSpMkLst>
        </pc:grpChg>
        <pc:grpChg chg="add mod">
          <ac:chgData name="Arien Sligar" userId="37427a23-afa0-44a2-a2c7-8fb938ffc305" providerId="ADAL" clId="{AB98AC2D-71F0-413E-975A-FE9E809F6991}" dt="2021-10-01T21:10:56.593" v="577" actId="1076"/>
          <ac:grpSpMkLst>
            <pc:docMk/>
            <pc:sldMk cId="624852892" sldId="9136"/>
            <ac:grpSpMk id="46" creationId="{62FE428F-CCE5-42B6-91CE-3DA2E600EA7F}"/>
          </ac:grpSpMkLst>
        </pc:grpChg>
      </pc:sldChg>
      <pc:sldChg chg="addSp delSp modSp new del mod">
        <pc:chgData name="Arien Sligar" userId="37427a23-afa0-44a2-a2c7-8fb938ffc305" providerId="ADAL" clId="{AB98AC2D-71F0-413E-975A-FE9E809F6991}" dt="2021-10-01T21:22:38.052" v="1102" actId="47"/>
        <pc:sldMkLst>
          <pc:docMk/>
          <pc:sldMk cId="4236955576" sldId="9137"/>
        </pc:sldMkLst>
        <pc:spChg chg="del">
          <ac:chgData name="Arien Sligar" userId="37427a23-afa0-44a2-a2c7-8fb938ffc305" providerId="ADAL" clId="{AB98AC2D-71F0-413E-975A-FE9E809F6991}" dt="2021-10-01T21:13:10.515" v="736"/>
          <ac:spMkLst>
            <pc:docMk/>
            <pc:sldMk cId="4236955576" sldId="9137"/>
            <ac:spMk id="3" creationId="{C8C6105A-F31F-4DCE-93E8-1989CAC2AB73}"/>
          </ac:spMkLst>
        </pc:spChg>
        <pc:spChg chg="del">
          <ac:chgData name="Arien Sligar" userId="37427a23-afa0-44a2-a2c7-8fb938ffc305" providerId="ADAL" clId="{AB98AC2D-71F0-413E-975A-FE9E809F6991}" dt="2021-10-01T21:13:10.515" v="736"/>
          <ac:spMkLst>
            <pc:docMk/>
            <pc:sldMk cId="4236955576" sldId="9137"/>
            <ac:spMk id="4" creationId="{F5F13B86-DB53-4075-B7B6-3CF4F970E343}"/>
          </ac:spMkLst>
        </pc:spChg>
        <pc:spChg chg="add mod">
          <ac:chgData name="Arien Sligar" userId="37427a23-afa0-44a2-a2c7-8fb938ffc305" providerId="ADAL" clId="{AB98AC2D-71F0-413E-975A-FE9E809F6991}" dt="2021-10-01T21:18:35.529" v="951" actId="1076"/>
          <ac:spMkLst>
            <pc:docMk/>
            <pc:sldMk cId="4236955576" sldId="9137"/>
            <ac:spMk id="24" creationId="{45254F65-D6FB-49B4-AD17-8C29D37BF625}"/>
          </ac:spMkLst>
        </pc:spChg>
        <pc:picChg chg="add del mod">
          <ac:chgData name="Arien Sligar" userId="37427a23-afa0-44a2-a2c7-8fb938ffc305" providerId="ADAL" clId="{AB98AC2D-71F0-413E-975A-FE9E809F6991}" dt="2021-10-01T21:18:13.276" v="938" actId="21"/>
          <ac:picMkLst>
            <pc:docMk/>
            <pc:sldMk cId="4236955576" sldId="9137"/>
            <ac:picMk id="6" creationId="{461CD847-6018-4048-96AA-40516FBEB018}"/>
          </ac:picMkLst>
        </pc:picChg>
        <pc:picChg chg="add mod">
          <ac:chgData name="Arien Sligar" userId="37427a23-afa0-44a2-a2c7-8fb938ffc305" providerId="ADAL" clId="{AB98AC2D-71F0-413E-975A-FE9E809F6991}" dt="2021-10-01T21:18:11.553" v="937" actId="1076"/>
          <ac:picMkLst>
            <pc:docMk/>
            <pc:sldMk cId="4236955576" sldId="9137"/>
            <ac:picMk id="8" creationId="{59777E53-F229-4888-BB0B-A88397D7EE58}"/>
          </ac:picMkLst>
        </pc:picChg>
        <pc:picChg chg="add del mod">
          <ac:chgData name="Arien Sligar" userId="37427a23-afa0-44a2-a2c7-8fb938ffc305" providerId="ADAL" clId="{AB98AC2D-71F0-413E-975A-FE9E809F6991}" dt="2021-10-01T21:18:27.369" v="948" actId="21"/>
          <ac:picMkLst>
            <pc:docMk/>
            <pc:sldMk cId="4236955576" sldId="9137"/>
            <ac:picMk id="10" creationId="{BE16FA0B-1383-43B7-B6FD-40EC45A5B57A}"/>
          </ac:picMkLst>
        </pc:picChg>
        <pc:picChg chg="add mod">
          <ac:chgData name="Arien Sligar" userId="37427a23-afa0-44a2-a2c7-8fb938ffc305" providerId="ADAL" clId="{AB98AC2D-71F0-413E-975A-FE9E809F6991}" dt="2021-10-01T21:18:39.241" v="953" actId="1076"/>
          <ac:picMkLst>
            <pc:docMk/>
            <pc:sldMk cId="4236955576" sldId="9137"/>
            <ac:picMk id="12" creationId="{A98871A5-330B-4FB8-ADCD-065856C11B7B}"/>
          </ac:picMkLst>
        </pc:picChg>
        <pc:picChg chg="add del mod">
          <ac:chgData name="Arien Sligar" userId="37427a23-afa0-44a2-a2c7-8fb938ffc305" providerId="ADAL" clId="{AB98AC2D-71F0-413E-975A-FE9E809F6991}" dt="2021-10-01T21:18:46.034" v="957" actId="21"/>
          <ac:picMkLst>
            <pc:docMk/>
            <pc:sldMk cId="4236955576" sldId="9137"/>
            <ac:picMk id="14" creationId="{1B7FB860-8978-427F-B081-4B3738E65FC3}"/>
          </ac:picMkLst>
        </pc:picChg>
        <pc:picChg chg="add mod">
          <ac:chgData name="Arien Sligar" userId="37427a23-afa0-44a2-a2c7-8fb938ffc305" providerId="ADAL" clId="{AB98AC2D-71F0-413E-975A-FE9E809F6991}" dt="2021-10-01T21:18:42.840" v="955" actId="1076"/>
          <ac:picMkLst>
            <pc:docMk/>
            <pc:sldMk cId="4236955576" sldId="9137"/>
            <ac:picMk id="16" creationId="{97A9FD33-B096-4BBE-9C53-E92501E0B9CF}"/>
          </ac:picMkLst>
        </pc:picChg>
        <pc:picChg chg="add mod">
          <ac:chgData name="Arien Sligar" userId="37427a23-afa0-44a2-a2c7-8fb938ffc305" providerId="ADAL" clId="{AB98AC2D-71F0-413E-975A-FE9E809F6991}" dt="2021-10-01T21:18:20.032" v="943" actId="1076"/>
          <ac:picMkLst>
            <pc:docMk/>
            <pc:sldMk cId="4236955576" sldId="9137"/>
            <ac:picMk id="18" creationId="{4FD6D916-F8E7-4391-99F4-F38B9A6DD8D8}"/>
          </ac:picMkLst>
        </pc:picChg>
        <pc:picChg chg="add mod">
          <ac:chgData name="Arien Sligar" userId="37427a23-afa0-44a2-a2c7-8fb938ffc305" providerId="ADAL" clId="{AB98AC2D-71F0-413E-975A-FE9E809F6991}" dt="2021-10-01T21:18:40.913" v="954" actId="1076"/>
          <ac:picMkLst>
            <pc:docMk/>
            <pc:sldMk cId="4236955576" sldId="9137"/>
            <ac:picMk id="20" creationId="{2A8ACB9D-404F-4CDA-AA15-14620B9F6E60}"/>
          </ac:picMkLst>
        </pc:picChg>
        <pc:picChg chg="add mod">
          <ac:chgData name="Arien Sligar" userId="37427a23-afa0-44a2-a2c7-8fb938ffc305" providerId="ADAL" clId="{AB98AC2D-71F0-413E-975A-FE9E809F6991}" dt="2021-10-01T21:18:37.296" v="952" actId="1076"/>
          <ac:picMkLst>
            <pc:docMk/>
            <pc:sldMk cId="4236955576" sldId="9137"/>
            <ac:picMk id="22" creationId="{7F9F0227-9F31-457B-BBFF-A80D9A647DD6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2:36.272" v="1101" actId="1076"/>
        <pc:sldMkLst>
          <pc:docMk/>
          <pc:sldMk cId="1829643096" sldId="9138"/>
        </pc:sldMkLst>
        <pc:spChg chg="mod">
          <ac:chgData name="Arien Sligar" userId="37427a23-afa0-44a2-a2c7-8fb938ffc305" providerId="ADAL" clId="{AB98AC2D-71F0-413E-975A-FE9E809F6991}" dt="2021-10-01T21:17:59.345" v="933" actId="20577"/>
          <ac:spMkLst>
            <pc:docMk/>
            <pc:sldMk cId="1829643096" sldId="9138"/>
            <ac:spMk id="2" creationId="{D7629D08-C537-4942-B88C-AFED778DAFE6}"/>
          </ac:spMkLst>
        </pc:spChg>
        <pc:spChg chg="del">
          <ac:chgData name="Arien Sligar" userId="37427a23-afa0-44a2-a2c7-8fb938ffc305" providerId="ADAL" clId="{AB98AC2D-71F0-413E-975A-FE9E809F6991}" dt="2021-10-01T21:13:20.945" v="747" actId="478"/>
          <ac:spMkLst>
            <pc:docMk/>
            <pc:sldMk cId="1829643096" sldId="9138"/>
            <ac:spMk id="5" creationId="{C5092DA2-9F8D-4405-9ADD-05A25B5A7397}"/>
          </ac:spMkLst>
        </pc:spChg>
        <pc:spChg chg="del">
          <ac:chgData name="Arien Sligar" userId="37427a23-afa0-44a2-a2c7-8fb938ffc305" providerId="ADAL" clId="{AB98AC2D-71F0-413E-975A-FE9E809F6991}" dt="2021-10-01T21:13:22.425" v="749" actId="478"/>
          <ac:spMkLst>
            <pc:docMk/>
            <pc:sldMk cId="1829643096" sldId="9138"/>
            <ac:spMk id="26" creationId="{CB7FB92A-2709-4C6F-B8EC-CF84F8E1C48D}"/>
          </ac:spMkLst>
        </pc:spChg>
        <pc:spChg chg="del mod topLvl">
          <ac:chgData name="Arien Sligar" userId="37427a23-afa0-44a2-a2c7-8fb938ffc305" providerId="ADAL" clId="{AB98AC2D-71F0-413E-975A-FE9E809F6991}" dt="2021-10-01T21:16:59.689" v="909" actId="478"/>
          <ac:spMkLst>
            <pc:docMk/>
            <pc:sldMk cId="1829643096" sldId="9138"/>
            <ac:spMk id="29" creationId="{93521594-E74D-475F-A012-6EE7492F3F1E}"/>
          </ac:spMkLst>
        </pc:spChg>
        <pc:spChg chg="mod topLvl">
          <ac:chgData name="Arien Sligar" userId="37427a23-afa0-44a2-a2c7-8fb938ffc305" providerId="ADAL" clId="{AB98AC2D-71F0-413E-975A-FE9E809F6991}" dt="2021-10-01T21:17:49.457" v="910" actId="1076"/>
          <ac:spMkLst>
            <pc:docMk/>
            <pc:sldMk cId="1829643096" sldId="9138"/>
            <ac:spMk id="30" creationId="{5AB7D6B0-0DE0-4AA2-AF05-14F365C64491}"/>
          </ac:spMkLst>
        </pc:spChg>
        <pc:spChg chg="del">
          <ac:chgData name="Arien Sligar" userId="37427a23-afa0-44a2-a2c7-8fb938ffc305" providerId="ADAL" clId="{AB98AC2D-71F0-413E-975A-FE9E809F6991}" dt="2021-10-01T21:16:37.073" v="898" actId="478"/>
          <ac:spMkLst>
            <pc:docMk/>
            <pc:sldMk cId="1829643096" sldId="9138"/>
            <ac:spMk id="31" creationId="{9DCC5413-1ADF-4242-94C2-E8A988342078}"/>
          </ac:spMkLst>
        </pc:spChg>
        <pc:spChg chg="del">
          <ac:chgData name="Arien Sligar" userId="37427a23-afa0-44a2-a2c7-8fb938ffc305" providerId="ADAL" clId="{AB98AC2D-71F0-413E-975A-FE9E809F6991}" dt="2021-10-01T21:16:39.490" v="899" actId="478"/>
          <ac:spMkLst>
            <pc:docMk/>
            <pc:sldMk cId="1829643096" sldId="9138"/>
            <ac:spMk id="32" creationId="{EF7C6449-393A-439E-A369-70964702CD33}"/>
          </ac:spMkLst>
        </pc:spChg>
        <pc:spChg chg="mod topLvl">
          <ac:chgData name="Arien Sligar" userId="37427a23-afa0-44a2-a2c7-8fb938ffc305" providerId="ADAL" clId="{AB98AC2D-71F0-413E-975A-FE9E809F6991}" dt="2021-10-01T21:17:51.649" v="911" actId="1076"/>
          <ac:spMkLst>
            <pc:docMk/>
            <pc:sldMk cId="1829643096" sldId="9138"/>
            <ac:spMk id="33" creationId="{4E7C28D2-7677-402E-BDBA-BF4B245398AE}"/>
          </ac:spMkLst>
        </pc:spChg>
        <pc:spChg chg="mod topLvl">
          <ac:chgData name="Arien Sligar" userId="37427a23-afa0-44a2-a2c7-8fb938ffc305" providerId="ADAL" clId="{AB98AC2D-71F0-413E-975A-FE9E809F6991}" dt="2021-10-01T21:17:54.441" v="912" actId="1076"/>
          <ac:spMkLst>
            <pc:docMk/>
            <pc:sldMk cId="1829643096" sldId="9138"/>
            <ac:spMk id="34" creationId="{619383A3-BAA7-404F-BE68-E593D730CD9D}"/>
          </ac:spMkLst>
        </pc:spChg>
        <pc:spChg chg="del">
          <ac:chgData name="Arien Sligar" userId="37427a23-afa0-44a2-a2c7-8fb938ffc305" providerId="ADAL" clId="{AB98AC2D-71F0-413E-975A-FE9E809F6991}" dt="2021-10-01T21:16:42.201" v="901" actId="478"/>
          <ac:spMkLst>
            <pc:docMk/>
            <pc:sldMk cId="1829643096" sldId="9138"/>
            <ac:spMk id="35" creationId="{E9CB896C-678B-491A-9866-72EED0741369}"/>
          </ac:spMkLst>
        </pc:spChg>
        <pc:spChg chg="del">
          <ac:chgData name="Arien Sligar" userId="37427a23-afa0-44a2-a2c7-8fb938ffc305" providerId="ADAL" clId="{AB98AC2D-71F0-413E-975A-FE9E809F6991}" dt="2021-10-01T21:16:41.105" v="900" actId="478"/>
          <ac:spMkLst>
            <pc:docMk/>
            <pc:sldMk cId="1829643096" sldId="9138"/>
            <ac:spMk id="36" creationId="{60F19A91-7B81-45EF-A5C3-E333D580C710}"/>
          </ac:spMkLst>
        </pc:spChg>
        <pc:spChg chg="del">
          <ac:chgData name="Arien Sligar" userId="37427a23-afa0-44a2-a2c7-8fb938ffc305" providerId="ADAL" clId="{AB98AC2D-71F0-413E-975A-FE9E809F6991}" dt="2021-10-01T21:16:44.433" v="902" actId="478"/>
          <ac:spMkLst>
            <pc:docMk/>
            <pc:sldMk cId="1829643096" sldId="9138"/>
            <ac:spMk id="37" creationId="{3B3913ED-4243-46EF-8190-670630ED0158}"/>
          </ac:spMkLst>
        </pc:spChg>
        <pc:spChg chg="del">
          <ac:chgData name="Arien Sligar" userId="37427a23-afa0-44a2-a2c7-8fb938ffc305" providerId="ADAL" clId="{AB98AC2D-71F0-413E-975A-FE9E809F6991}" dt="2021-10-01T21:16:45.722" v="903" actId="478"/>
          <ac:spMkLst>
            <pc:docMk/>
            <pc:sldMk cId="1829643096" sldId="9138"/>
            <ac:spMk id="38" creationId="{3BF27D96-BF86-4AEC-A8C9-BD5CB3307080}"/>
          </ac:spMkLst>
        </pc:spChg>
        <pc:spChg chg="del">
          <ac:chgData name="Arien Sligar" userId="37427a23-afa0-44a2-a2c7-8fb938ffc305" providerId="ADAL" clId="{AB98AC2D-71F0-413E-975A-FE9E809F6991}" dt="2021-10-01T21:16:51.817" v="905" actId="478"/>
          <ac:spMkLst>
            <pc:docMk/>
            <pc:sldMk cId="1829643096" sldId="9138"/>
            <ac:spMk id="42" creationId="{C6A63B5F-442B-4CA2-BDA3-8A91C434208F}"/>
          </ac:spMkLst>
        </pc:spChg>
        <pc:spChg chg="del">
          <ac:chgData name="Arien Sligar" userId="37427a23-afa0-44a2-a2c7-8fb938ffc305" providerId="ADAL" clId="{AB98AC2D-71F0-413E-975A-FE9E809F6991}" dt="2021-10-01T21:16:49.993" v="904" actId="478"/>
          <ac:spMkLst>
            <pc:docMk/>
            <pc:sldMk cId="1829643096" sldId="9138"/>
            <ac:spMk id="43" creationId="{6999A7D3-5691-47FF-9871-0919F1DAF0F2}"/>
          </ac:spMkLst>
        </pc:spChg>
        <pc:spChg chg="del">
          <ac:chgData name="Arien Sligar" userId="37427a23-afa0-44a2-a2c7-8fb938ffc305" providerId="ADAL" clId="{AB98AC2D-71F0-413E-975A-FE9E809F6991}" dt="2021-10-01T21:13:24.176" v="750" actId="478"/>
          <ac:spMkLst>
            <pc:docMk/>
            <pc:sldMk cId="1829643096" sldId="9138"/>
            <ac:spMk id="45" creationId="{4FADC0E5-8D0B-4CFE-92C3-C162BA4D9BB2}"/>
          </ac:spMkLst>
        </pc:spChg>
        <pc:spChg chg="del">
          <ac:chgData name="Arien Sligar" userId="37427a23-afa0-44a2-a2c7-8fb938ffc305" providerId="ADAL" clId="{AB98AC2D-71F0-413E-975A-FE9E809F6991}" dt="2021-10-01T21:13:21.801" v="748" actId="478"/>
          <ac:spMkLst>
            <pc:docMk/>
            <pc:sldMk cId="1829643096" sldId="9138"/>
            <ac:spMk id="47" creationId="{DE7D04AD-1F7C-44F6-9E07-CF7F8025EE2B}"/>
          </ac:spMkLst>
        </pc:spChg>
        <pc:grpChg chg="add del">
          <ac:chgData name="Arien Sligar" userId="37427a23-afa0-44a2-a2c7-8fb938ffc305" providerId="ADAL" clId="{AB98AC2D-71F0-413E-975A-FE9E809F6991}" dt="2021-10-01T21:16:58.655" v="908" actId="165"/>
          <ac:grpSpMkLst>
            <pc:docMk/>
            <pc:sldMk cId="1829643096" sldId="9138"/>
            <ac:grpSpMk id="44" creationId="{C35699AE-F616-43C9-B99E-6E4AB48DB583}"/>
          </ac:grpSpMkLst>
        </pc:grpChg>
        <pc:grpChg chg="del">
          <ac:chgData name="Arien Sligar" userId="37427a23-afa0-44a2-a2c7-8fb938ffc305" providerId="ADAL" clId="{AB98AC2D-71F0-413E-975A-FE9E809F6991}" dt="2021-10-01T21:16:49.993" v="904" actId="478"/>
          <ac:grpSpMkLst>
            <pc:docMk/>
            <pc:sldMk cId="1829643096" sldId="9138"/>
            <ac:grpSpMk id="46" creationId="{62FE428F-CCE5-42B6-91CE-3DA2E600EA7F}"/>
          </ac:grpSpMkLst>
        </pc:grpChg>
        <pc:picChg chg="add del mod">
          <ac:chgData name="Arien Sligar" userId="37427a23-afa0-44a2-a2c7-8fb938ffc305" providerId="ADAL" clId="{AB98AC2D-71F0-413E-975A-FE9E809F6991}" dt="2021-10-01T21:13:44.633" v="759"/>
          <ac:picMkLst>
            <pc:docMk/>
            <pc:sldMk cId="1829643096" sldId="9138"/>
            <ac:picMk id="4" creationId="{9A038C66-0295-4340-9317-5FF1BA0FAA94}"/>
          </ac:picMkLst>
        </pc:picChg>
        <pc:picChg chg="add mod">
          <ac:chgData name="Arien Sligar" userId="37427a23-afa0-44a2-a2c7-8fb938ffc305" providerId="ADAL" clId="{AB98AC2D-71F0-413E-975A-FE9E809F6991}" dt="2021-10-01T21:22:34.808" v="1099" actId="1076"/>
          <ac:picMkLst>
            <pc:docMk/>
            <pc:sldMk cId="1829643096" sldId="9138"/>
            <ac:picMk id="8" creationId="{27EED4BC-E114-4ACE-8E13-A8042D341B1A}"/>
          </ac:picMkLst>
        </pc:picChg>
        <pc:picChg chg="add mod">
          <ac:chgData name="Arien Sligar" userId="37427a23-afa0-44a2-a2c7-8fb938ffc305" providerId="ADAL" clId="{AB98AC2D-71F0-413E-975A-FE9E809F6991}" dt="2021-10-01T21:22:36.272" v="1101" actId="1076"/>
          <ac:picMkLst>
            <pc:docMk/>
            <pc:sldMk cId="1829643096" sldId="9138"/>
            <ac:picMk id="39" creationId="{E0772BBF-2495-49CE-9714-B9223B4F09E0}"/>
          </ac:picMkLst>
        </pc:picChg>
        <pc:picChg chg="add mod">
          <ac:chgData name="Arien Sligar" userId="37427a23-afa0-44a2-a2c7-8fb938ffc305" providerId="ADAL" clId="{AB98AC2D-71F0-413E-975A-FE9E809F6991}" dt="2021-10-01T21:22:35.577" v="1100" actId="1076"/>
          <ac:picMkLst>
            <pc:docMk/>
            <pc:sldMk cId="1829643096" sldId="9138"/>
            <ac:picMk id="40" creationId="{C8494182-388E-4F49-8F33-6292F78E9785}"/>
          </ac:picMkLst>
        </pc:picChg>
      </pc:sldChg>
      <pc:sldChg chg="addSp delSp modSp new mod">
        <pc:chgData name="Arien Sligar" userId="37427a23-afa0-44a2-a2c7-8fb938ffc305" providerId="ADAL" clId="{AB98AC2D-71F0-413E-975A-FE9E809F6991}" dt="2021-10-01T21:22:19.169" v="1090" actId="1076"/>
        <pc:sldMkLst>
          <pc:docMk/>
          <pc:sldMk cId="305727812" sldId="9139"/>
        </pc:sldMkLst>
        <pc:spChg chg="mod">
          <ac:chgData name="Arien Sligar" userId="37427a23-afa0-44a2-a2c7-8fb938ffc305" providerId="ADAL" clId="{AB98AC2D-71F0-413E-975A-FE9E809F6991}" dt="2021-10-01T21:19:38.825" v="1004" actId="313"/>
          <ac:spMkLst>
            <pc:docMk/>
            <pc:sldMk cId="305727812" sldId="9139"/>
            <ac:spMk id="2" creationId="{9FC4C2EC-8B33-4934-B714-EBB1EB787DA6}"/>
          </ac:spMkLst>
        </pc:spChg>
        <pc:spChg chg="del">
          <ac:chgData name="Arien Sligar" userId="37427a23-afa0-44a2-a2c7-8fb938ffc305" providerId="ADAL" clId="{AB98AC2D-71F0-413E-975A-FE9E809F6991}" dt="2021-10-01T21:19:11.818" v="964" actId="478"/>
          <ac:spMkLst>
            <pc:docMk/>
            <pc:sldMk cId="305727812" sldId="9139"/>
            <ac:spMk id="3" creationId="{08EC891D-3940-498F-AF5D-F2B09CA639C8}"/>
          </ac:spMkLst>
        </pc:spChg>
        <pc:spChg chg="del">
          <ac:chgData name="Arien Sligar" userId="37427a23-afa0-44a2-a2c7-8fb938ffc305" providerId="ADAL" clId="{AB98AC2D-71F0-413E-975A-FE9E809F6991}" dt="2021-10-01T21:19:13.593" v="965" actId="478"/>
          <ac:spMkLst>
            <pc:docMk/>
            <pc:sldMk cId="305727812" sldId="9139"/>
            <ac:spMk id="4" creationId="{5044872D-92B2-41C7-B0E0-8DA80A10D650}"/>
          </ac:spMkLst>
        </pc:spChg>
        <pc:spChg chg="add mod">
          <ac:chgData name="Arien Sligar" userId="37427a23-afa0-44a2-a2c7-8fb938ffc305" providerId="ADAL" clId="{AB98AC2D-71F0-413E-975A-FE9E809F6991}" dt="2021-10-01T21:19:17.208" v="967" actId="1076"/>
          <ac:spMkLst>
            <pc:docMk/>
            <pc:sldMk cId="305727812" sldId="9139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2:19.169" v="1090" actId="1076"/>
          <ac:picMkLst>
            <pc:docMk/>
            <pc:sldMk cId="305727812" sldId="9139"/>
            <ac:picMk id="5" creationId="{007418C8-FCB9-4E9C-B376-4620119E86BD}"/>
          </ac:picMkLst>
        </pc:picChg>
      </pc:sldChg>
      <pc:sldChg chg="addSp delSp modSp new del mod">
        <pc:chgData name="Arien Sligar" userId="37427a23-afa0-44a2-a2c7-8fb938ffc305" providerId="ADAL" clId="{AB98AC2D-71F0-413E-975A-FE9E809F6991}" dt="2021-10-01T21:14:25.514" v="792" actId="47"/>
        <pc:sldMkLst>
          <pc:docMk/>
          <pc:sldMk cId="1294254942" sldId="9139"/>
        </pc:sldMkLst>
        <pc:spChg chg="mod">
          <ac:chgData name="Arien Sligar" userId="37427a23-afa0-44a2-a2c7-8fb938ffc305" providerId="ADAL" clId="{AB98AC2D-71F0-413E-975A-FE9E809F6991}" dt="2021-10-01T21:13:56.801" v="782" actId="20577"/>
          <ac:spMkLst>
            <pc:docMk/>
            <pc:sldMk cId="1294254942" sldId="9139"/>
            <ac:spMk id="2" creationId="{40249B06-49C4-4A2A-A366-B23BB035E5D1}"/>
          </ac:spMkLst>
        </pc:spChg>
        <pc:spChg chg="del">
          <ac:chgData name="Arien Sligar" userId="37427a23-afa0-44a2-a2c7-8fb938ffc305" providerId="ADAL" clId="{AB98AC2D-71F0-413E-975A-FE9E809F6991}" dt="2021-10-01T21:13:51.747" v="761"/>
          <ac:spMkLst>
            <pc:docMk/>
            <pc:sldMk cId="1294254942" sldId="9139"/>
            <ac:spMk id="3" creationId="{F91AEBA7-58D4-455E-AAA9-C2894B4E3A8A}"/>
          </ac:spMkLst>
        </pc:spChg>
        <pc:spChg chg="mod">
          <ac:chgData name="Arien Sligar" userId="37427a23-afa0-44a2-a2c7-8fb938ffc305" providerId="ADAL" clId="{AB98AC2D-71F0-413E-975A-FE9E809F6991}" dt="2021-10-01T21:14:03.529" v="790" actId="20577"/>
          <ac:spMkLst>
            <pc:docMk/>
            <pc:sldMk cId="1294254942" sldId="9139"/>
            <ac:spMk id="4" creationId="{14B9B8D6-79AB-44E1-90AB-08A53BA6AFCE}"/>
          </ac:spMkLst>
        </pc:spChg>
        <pc:picChg chg="add mod">
          <ac:chgData name="Arien Sligar" userId="37427a23-afa0-44a2-a2c7-8fb938ffc305" providerId="ADAL" clId="{AB98AC2D-71F0-413E-975A-FE9E809F6991}" dt="2021-10-01T21:13:54.824" v="765" actId="27614"/>
          <ac:picMkLst>
            <pc:docMk/>
            <pc:sldMk cId="1294254942" sldId="9139"/>
            <ac:picMk id="6" creationId="{E71EEC6E-635F-4C82-91DA-97A7A554F39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2:17.417" v="1089" actId="1076"/>
        <pc:sldMkLst>
          <pc:docMk/>
          <pc:sldMk cId="1645723338" sldId="9140"/>
        </pc:sldMkLst>
        <pc:spChg chg="mod">
          <ac:chgData name="Arien Sligar" userId="37427a23-afa0-44a2-a2c7-8fb938ffc305" providerId="ADAL" clId="{AB98AC2D-71F0-413E-975A-FE9E809F6991}" dt="2021-10-01T21:19:50.281" v="1007" actId="20577"/>
          <ac:spMkLst>
            <pc:docMk/>
            <pc:sldMk cId="1645723338" sldId="9140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31.257" v="1026" actId="20577"/>
          <ac:spMkLst>
            <pc:docMk/>
            <pc:sldMk cId="1645723338" sldId="9140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2:17.417" v="1089" actId="1076"/>
          <ac:picMkLst>
            <pc:docMk/>
            <pc:sldMk cId="1645723338" sldId="9140"/>
            <ac:picMk id="4" creationId="{484BC036-2A68-48F1-9BD8-E2B0A90F4081}"/>
          </ac:picMkLst>
        </pc:picChg>
        <pc:picChg chg="del">
          <ac:chgData name="Arien Sligar" userId="37427a23-afa0-44a2-a2c7-8fb938ffc305" providerId="ADAL" clId="{AB98AC2D-71F0-413E-975A-FE9E809F6991}" dt="2021-10-01T21:19:52.065" v="1008" actId="478"/>
          <ac:picMkLst>
            <pc:docMk/>
            <pc:sldMk cId="1645723338" sldId="9140"/>
            <ac:picMk id="5" creationId="{007418C8-FCB9-4E9C-B376-4620119E86BD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0:45.377" v="1032" actId="1076"/>
        <pc:sldMkLst>
          <pc:docMk/>
          <pc:sldMk cId="1599119342" sldId="9141"/>
        </pc:sldMkLst>
        <pc:spChg chg="mod">
          <ac:chgData name="Arien Sligar" userId="37427a23-afa0-44a2-a2c7-8fb938ffc305" providerId="ADAL" clId="{AB98AC2D-71F0-413E-975A-FE9E809F6991}" dt="2021-10-01T21:20:23.537" v="1020" actId="20577"/>
          <ac:spMkLst>
            <pc:docMk/>
            <pc:sldMk cId="1599119342" sldId="9141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26.609" v="1024" actId="20577"/>
          <ac:spMkLst>
            <pc:docMk/>
            <pc:sldMk cId="1599119342" sldId="9141"/>
            <ac:spMk id="6" creationId="{C5231EEC-0244-404A-9153-5CC42919C33D}"/>
          </ac:spMkLst>
        </pc:spChg>
        <pc:picChg chg="del">
          <ac:chgData name="Arien Sligar" userId="37427a23-afa0-44a2-a2c7-8fb938ffc305" providerId="ADAL" clId="{AB98AC2D-71F0-413E-975A-FE9E809F6991}" dt="2021-10-01T21:20:34.121" v="1027" actId="478"/>
          <ac:picMkLst>
            <pc:docMk/>
            <pc:sldMk cId="1599119342" sldId="9141"/>
            <ac:picMk id="4" creationId="{484BC036-2A68-48F1-9BD8-E2B0A90F4081}"/>
          </ac:picMkLst>
        </pc:picChg>
        <pc:picChg chg="add mod">
          <ac:chgData name="Arien Sligar" userId="37427a23-afa0-44a2-a2c7-8fb938ffc305" providerId="ADAL" clId="{AB98AC2D-71F0-413E-975A-FE9E809F6991}" dt="2021-10-01T21:20:45.377" v="1032" actId="1076"/>
          <ac:picMkLst>
            <pc:docMk/>
            <pc:sldMk cId="1599119342" sldId="9141"/>
            <ac:picMk id="5" creationId="{1F25863B-B3E1-41C0-B6CD-4718A20551C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1:06.265" v="1041" actId="1076"/>
        <pc:sldMkLst>
          <pc:docMk/>
          <pc:sldMk cId="1291265476" sldId="9142"/>
        </pc:sldMkLst>
        <pc:spChg chg="mod">
          <ac:chgData name="Arien Sligar" userId="37427a23-afa0-44a2-a2c7-8fb938ffc305" providerId="ADAL" clId="{AB98AC2D-71F0-413E-975A-FE9E809F6991}" dt="2021-10-01T21:20:54.623" v="1034" actId="20577"/>
          <ac:spMkLst>
            <pc:docMk/>
            <pc:sldMk cId="1291265476" sldId="9142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57.047" v="1035" actId="20577"/>
          <ac:spMkLst>
            <pc:docMk/>
            <pc:sldMk cId="1291265476" sldId="9142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1:06.265" v="1041" actId="1076"/>
          <ac:picMkLst>
            <pc:docMk/>
            <pc:sldMk cId="1291265476" sldId="9142"/>
            <ac:picMk id="4" creationId="{5A24FF37-7306-4284-958D-0346575455E1}"/>
          </ac:picMkLst>
        </pc:picChg>
        <pc:picChg chg="del">
          <ac:chgData name="Arien Sligar" userId="37427a23-afa0-44a2-a2c7-8fb938ffc305" providerId="ADAL" clId="{AB98AC2D-71F0-413E-975A-FE9E809F6991}" dt="2021-10-01T21:20:58.377" v="1036" actId="478"/>
          <ac:picMkLst>
            <pc:docMk/>
            <pc:sldMk cId="1291265476" sldId="9142"/>
            <ac:picMk id="5" creationId="{1F25863B-B3E1-41C0-B6CD-4718A20551C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1:51.649" v="1083" actId="1076"/>
        <pc:sldMkLst>
          <pc:docMk/>
          <pc:sldMk cId="1536141508" sldId="9143"/>
        </pc:sldMkLst>
        <pc:spChg chg="mod">
          <ac:chgData name="Arien Sligar" userId="37427a23-afa0-44a2-a2c7-8fb938ffc305" providerId="ADAL" clId="{AB98AC2D-71F0-413E-975A-FE9E809F6991}" dt="2021-10-01T21:21:22.161" v="1058" actId="20577"/>
          <ac:spMkLst>
            <pc:docMk/>
            <pc:sldMk cId="1536141508" sldId="9143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1:25.058" v="1064" actId="20577"/>
          <ac:spMkLst>
            <pc:docMk/>
            <pc:sldMk cId="1536141508" sldId="9143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1:51.649" v="1083" actId="1076"/>
          <ac:picMkLst>
            <pc:docMk/>
            <pc:sldMk cId="1536141508" sldId="9143"/>
            <ac:picMk id="4" creationId="{49C1CA59-A6B5-40A8-9264-AB88AD2F717A}"/>
          </ac:picMkLst>
        </pc:picChg>
        <pc:picChg chg="del">
          <ac:chgData name="Arien Sligar" userId="37427a23-afa0-44a2-a2c7-8fb938ffc305" providerId="ADAL" clId="{AB98AC2D-71F0-413E-975A-FE9E809F6991}" dt="2021-10-01T21:21:26.361" v="1065" actId="478"/>
          <ac:picMkLst>
            <pc:docMk/>
            <pc:sldMk cId="1536141508" sldId="9143"/>
            <ac:picMk id="5" creationId="{1F25863B-B3E1-41C0-B6CD-4718A20551CA}"/>
          </ac:picMkLst>
        </pc:picChg>
      </pc:sldChg>
      <pc:sldChg chg="addSp delSp modSp add mod replId">
        <pc:chgData name="Arien Sligar" userId="37427a23-afa0-44a2-a2c7-8fb938ffc305" providerId="ADAL" clId="{AB98AC2D-71F0-413E-975A-FE9E809F6991}" dt="2021-10-01T21:22:09.873" v="1088" actId="1076"/>
        <pc:sldMkLst>
          <pc:docMk/>
          <pc:sldMk cId="3439352007" sldId="9144"/>
        </pc:sldMkLst>
        <pc:spChg chg="mod">
          <ac:chgData name="Arien Sligar" userId="37427a23-afa0-44a2-a2c7-8fb938ffc305" providerId="ADAL" clId="{AB98AC2D-71F0-413E-975A-FE9E809F6991}" dt="2021-10-01T21:21:30.409" v="1071" actId="20577"/>
          <ac:spMkLst>
            <pc:docMk/>
            <pc:sldMk cId="3439352007" sldId="9144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1:33.910" v="1077" actId="20577"/>
          <ac:spMkLst>
            <pc:docMk/>
            <pc:sldMk cId="3439352007" sldId="9144"/>
            <ac:spMk id="6" creationId="{C5231EEC-0244-404A-9153-5CC42919C33D}"/>
          </ac:spMkLst>
        </pc:spChg>
        <pc:picChg chg="del">
          <ac:chgData name="Arien Sligar" userId="37427a23-afa0-44a2-a2c7-8fb938ffc305" providerId="ADAL" clId="{AB98AC2D-71F0-413E-975A-FE9E809F6991}" dt="2021-10-01T21:21:36.905" v="1078" actId="478"/>
          <ac:picMkLst>
            <pc:docMk/>
            <pc:sldMk cId="3439352007" sldId="9144"/>
            <ac:picMk id="4" creationId="{5A24FF37-7306-4284-958D-0346575455E1}"/>
          </ac:picMkLst>
        </pc:picChg>
        <pc:picChg chg="add mod">
          <ac:chgData name="Arien Sligar" userId="37427a23-afa0-44a2-a2c7-8fb938ffc305" providerId="ADAL" clId="{AB98AC2D-71F0-413E-975A-FE9E809F6991}" dt="2021-10-01T21:22:09.873" v="1088" actId="1076"/>
          <ac:picMkLst>
            <pc:docMk/>
            <pc:sldMk cId="3439352007" sldId="9144"/>
            <ac:picMk id="5" creationId="{57713B36-1BE0-4C1C-A5A7-BA3D2B040159}"/>
          </ac:picMkLst>
        </pc:picChg>
      </pc:sldChg>
      <pc:sldChg chg="addSp delSp modSp new mod modClrScheme chgLayout">
        <pc:chgData name="Arien Sligar" userId="37427a23-afa0-44a2-a2c7-8fb938ffc305" providerId="ADAL" clId="{AB98AC2D-71F0-413E-975A-FE9E809F6991}" dt="2021-10-01T21:22:56.609" v="1121" actId="20577"/>
        <pc:sldMkLst>
          <pc:docMk/>
          <pc:sldMk cId="1108593497" sldId="9145"/>
        </pc:sldMkLst>
        <pc:spChg chg="del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2" creationId="{D0A60ACA-3DC7-4F3C-9FFF-1A9EC23CB618}"/>
          </ac:spMkLst>
        </pc:spChg>
        <pc:spChg chg="del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3" creationId="{FF9C4853-FB83-4BD2-BBA0-4EA96681804C}"/>
          </ac:spMkLst>
        </pc:spChg>
        <pc:spChg chg="del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4" creationId="{163382C1-43A3-4C1C-A5BF-28E80EBD2983}"/>
          </ac:spMkLst>
        </pc:spChg>
        <pc:spChg chg="add mod ord">
          <ac:chgData name="Arien Sligar" userId="37427a23-afa0-44a2-a2c7-8fb938ffc305" providerId="ADAL" clId="{AB98AC2D-71F0-413E-975A-FE9E809F6991}" dt="2021-10-01T21:22:56.609" v="1121" actId="20577"/>
          <ac:spMkLst>
            <pc:docMk/>
            <pc:sldMk cId="1108593497" sldId="9145"/>
            <ac:spMk id="5" creationId="{829E6E0C-933F-43C2-8690-7FE3D1F9D185}"/>
          </ac:spMkLst>
        </pc:spChg>
        <pc:spChg chg="add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6" creationId="{4645F0F9-F202-4964-A24E-F9B3A4EA76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7531F-E41F-44D7-803A-AD818F02624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552DD-BE58-4DCC-88D4-0B0329A07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4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80860E-CF3C-4692-8335-F53409EB9975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00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777E959-C9AD-4F36-95B6-A1D73829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0190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2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  <p15:guide id="2" orient="horz" pos="26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8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63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6828D9-C361-48CA-8369-9240CE2D6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141788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3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0">
          <p15:clr>
            <a:srgbClr val="FBAE40"/>
          </p15:clr>
        </p15:guide>
        <p15:guide id="2" orient="horz" pos="26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A8321BE-9568-4CAB-A8C0-D5C0318B2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8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6F1426FC-4840-4FE4-AD63-9CFE41B2B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976133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26111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772E-BCEA-420D-86D1-2B5555A04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F346B-CF29-4AB2-80DA-3C8362E0C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09740-3E5C-4F90-A343-F41ED0562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70D4-936B-434D-96A6-F329F1BB5DE5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A64C4-BDE3-4089-AFD9-D296BA61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591E1-A924-44D1-A875-263F907E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81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25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3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9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447800"/>
            <a:ext cx="10972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6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6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6A59-A90C-4722-AAD6-BB983988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DBC6-74AF-4DC5-9C97-105260EC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46" y="1125408"/>
            <a:ext cx="5766486" cy="5193013"/>
          </a:xfrm>
        </p:spPr>
        <p:txBody>
          <a:bodyPr/>
          <a:lstStyle>
            <a:lvl3pPr marL="403225" indent="-173038">
              <a:buFont typeface="Calibri" panose="020F0502020204030204" pitchFamily="34" charset="0"/>
              <a:buChar char="‐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2C45-6337-4418-96DA-5BD769CA5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281" y="1125408"/>
            <a:ext cx="5766487" cy="5193013"/>
          </a:xfrm>
        </p:spPr>
        <p:txBody>
          <a:bodyPr/>
          <a:lstStyle>
            <a:lvl3pPr marL="461963" indent="-231775">
              <a:buFont typeface="Calibri" panose="020F0502020204030204" pitchFamily="34" charset="0"/>
              <a:buChar char="‐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0620C-21E3-4142-BCF8-029C0E02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891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3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70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lash/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77581-3B6E-45DC-A28B-56B0B91539B8}"/>
              </a:ext>
            </a:extLst>
          </p:cNvPr>
          <p:cNvSpPr/>
          <p:nvPr/>
        </p:nvSpPr>
        <p:spPr>
          <a:xfrm>
            <a:off x="152400" y="76200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8E687-7CF0-0540-A98D-56F74939D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E3B09F-B45B-354E-B308-DCD243A5A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80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9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1447800"/>
            <a:ext cx="5486401" cy="45909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6E03A1-C74F-0042-A727-58B120546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1" y="1447800"/>
            <a:ext cx="5486400" cy="4590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E28EC2-FFB1-CB46-9BE7-371DA4C09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6001" y="1447800"/>
            <a:ext cx="5486400" cy="457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E21A6B3-25CA-5C4B-9371-8E317E850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0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096001" y="1447799"/>
            <a:ext cx="5486400" cy="45909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B673984-7F55-E14A-9088-44C94432D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7F090B-49F7-4226-826A-44BF2ACE105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6100" y="6542840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0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67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C19-296C-42A2-A4A3-29ADE19FB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5G Wizard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DF4BE-E128-42C6-8E80-42A0D748A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7D8E88D-E09B-4B1D-A82D-5EDE86939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74" y="254366"/>
            <a:ext cx="2556655" cy="2488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E793A-CF4E-40C5-B439-B9872B23D9E0}"/>
              </a:ext>
            </a:extLst>
          </p:cNvPr>
          <p:cNvSpPr txBox="1"/>
          <p:nvPr/>
        </p:nvSpPr>
        <p:spPr>
          <a:xfrm>
            <a:off x="1998658" y="1984881"/>
            <a:ext cx="2005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B71B"/>
                </a:solidFill>
                <a:latin typeface="Bahnschrift Condensed" panose="020B0502040204020203" pitchFamily="34" charset="0"/>
              </a:rPr>
              <a:t>5G </a:t>
            </a:r>
            <a:r>
              <a:rPr lang="en-US" sz="4000" b="1" dirty="0">
                <a:latin typeface="Bahnschrift Condensed" panose="020B0502040204020203" pitchFamily="34" charset="0"/>
              </a:rPr>
              <a:t>WIZARD</a:t>
            </a:r>
          </a:p>
        </p:txBody>
      </p:sp>
    </p:spTree>
    <p:extLst>
      <p:ext uri="{BB962C8B-B14F-4D97-AF65-F5344CB8AC3E}">
        <p14:creationId xmlns:p14="http://schemas.microsoft.com/office/powerpoint/2010/main" val="333796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3C255-8B99-40A1-9E55-A651A48B2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428" y="1030293"/>
            <a:ext cx="3051041" cy="4471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AE666-3B09-4A5E-9C58-F6B66778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Permissible Exposure: Power Density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D2E385-00F9-4981-BEC2-8B5A75B0CC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537" y="1077310"/>
            <a:ext cx="10972799" cy="4572000"/>
          </a:xfrm>
        </p:spPr>
        <p:txBody>
          <a:bodyPr/>
          <a:lstStyle/>
          <a:p>
            <a:r>
              <a:rPr lang="en-US" dirty="0"/>
              <a:t>Automated extraction of Power Density enabled by HFSS</a:t>
            </a:r>
          </a:p>
          <a:p>
            <a:r>
              <a:rPr lang="en-US" dirty="0"/>
              <a:t>Efficient extraction for FCC certification process</a:t>
            </a:r>
          </a:p>
          <a:p>
            <a:pPr lvl="1"/>
            <a:r>
              <a:rPr lang="en-US" dirty="0"/>
              <a:t>Featuring functions such as:</a:t>
            </a:r>
          </a:p>
          <a:p>
            <a:pPr lvl="2"/>
            <a:r>
              <a:rPr lang="en-US" dirty="0"/>
              <a:t>Peak search and detection, area averaging, worst case beam pair phasing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085D2-B2C4-49E6-9823-A159B853F74C}"/>
              </a:ext>
            </a:extLst>
          </p:cNvPr>
          <p:cNvSpPr/>
          <p:nvPr/>
        </p:nvSpPr>
        <p:spPr>
          <a:xfrm>
            <a:off x="8231846" y="2769884"/>
            <a:ext cx="2865686" cy="1156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9945-0425-4E48-A0FD-E3CCB4810C08}"/>
              </a:ext>
            </a:extLst>
          </p:cNvPr>
          <p:cNvSpPr txBox="1"/>
          <p:nvPr/>
        </p:nvSpPr>
        <p:spPr>
          <a:xfrm>
            <a:off x="7895087" y="5193967"/>
            <a:ext cx="320244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5G Wizard: Automated PD Extraction</a:t>
            </a:r>
          </a:p>
        </p:txBody>
      </p:sp>
      <p:pic>
        <p:nvPicPr>
          <p:cNvPr id="13" name="pd_visualization">
            <a:hlinkClick r:id="" action="ppaction://media"/>
            <a:extLst>
              <a:ext uri="{FF2B5EF4-FFF2-40B4-BE49-F238E27FC236}">
                <a16:creationId xmlns:a16="http://schemas.microsoft.com/office/drawing/2014/main" id="{B8FE9ACA-F66C-44F3-8F87-0E8B37C88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3769" y="2720206"/>
            <a:ext cx="5187657" cy="29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39371-EF61-4FED-B287-BEAA80E6F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C1C33-06C4-41C6-BAA4-059C8D031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C85CFD-286C-41E4-9DBD-C50E4BB4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01" y="994418"/>
            <a:ext cx="3495294" cy="512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Setup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6E170-CF4A-414C-ABEA-B154F402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906" y="1126503"/>
            <a:ext cx="7506862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Project/Design</a:t>
            </a:r>
          </a:p>
          <a:p>
            <a:pPr marL="687388" lvl="1" indent="-457200"/>
            <a:r>
              <a:rPr lang="en-US" dirty="0"/>
              <a:t>Select from currently open projects and designs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Solution/Setup</a:t>
            </a:r>
          </a:p>
          <a:p>
            <a:pPr marL="687388" lvl="1" indent="-457200"/>
            <a:r>
              <a:rPr lang="en-US" dirty="0"/>
              <a:t>Select from currently solved solutions.</a:t>
            </a:r>
          </a:p>
          <a:p>
            <a:pPr marL="687388" lvl="1" indent="-457200"/>
            <a:r>
              <a:rPr lang="en-US" dirty="0"/>
              <a:t>Only solved points with saved fields will be selectable</a:t>
            </a:r>
          </a:p>
          <a:p>
            <a:pPr marL="454025" indent="-457200"/>
            <a:r>
              <a:rPr lang="en-US" b="1" dirty="0"/>
              <a:t>Variation</a:t>
            </a:r>
          </a:p>
          <a:p>
            <a:pPr marL="687388" lvl="1" indent="-457200"/>
            <a:r>
              <a:rPr lang="en-US" b="1" dirty="0"/>
              <a:t>Selection from available solution variation</a:t>
            </a:r>
          </a:p>
          <a:p>
            <a:pPr marL="687388" lvl="1" indent="-457200"/>
            <a:r>
              <a:rPr lang="en-US" b="1" dirty="0"/>
              <a:t>Nominal is the variation that the design is currently set 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600" dirty="0"/>
              <a:t>Note: Menu items will not refresh dynamically, exit wizard and reopen if something has changed in your desktop environments. For example, if you open a new project, complete a solution, or add a geometry, the menu items will not refresh until toolkit is reopened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5B9689-1682-4613-972A-95CB60493DE6}"/>
              </a:ext>
            </a:extLst>
          </p:cNvPr>
          <p:cNvSpPr/>
          <p:nvPr/>
        </p:nvSpPr>
        <p:spPr>
          <a:xfrm>
            <a:off x="1060556" y="1403698"/>
            <a:ext cx="2991327" cy="1054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6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3754BF-8717-4EDA-832F-242DF710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2" y="915034"/>
            <a:ext cx="3495294" cy="512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Codebook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3A6567-EFC6-4C37-BCEF-C035F22A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762" y="1126503"/>
            <a:ext cx="7556190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Codebook</a:t>
            </a:r>
          </a:p>
          <a:p>
            <a:pPr marL="687388" lvl="1" indent="-457200"/>
            <a:r>
              <a:rPr lang="en-US" sz="1600" dirty="0"/>
              <a:t>CSV file that defines magnitude and phase of each port for a corresponding beam ID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Update Beam ID Codebook</a:t>
            </a:r>
          </a:p>
          <a:p>
            <a:pPr marL="687388" lvl="1" indent="-457200"/>
            <a:r>
              <a:rPr lang="en-US" sz="1600" dirty="0"/>
              <a:t>If a codebook has never been defined, this will import the codebook from a csv file and create 3 post processing variables</a:t>
            </a:r>
          </a:p>
          <a:p>
            <a:pPr marL="687388" lvl="1" indent="-457200"/>
            <a:r>
              <a:rPr lang="en-US" sz="1600" dirty="0"/>
              <a:t>These post processing variables will control the sources</a:t>
            </a:r>
          </a:p>
          <a:p>
            <a:pPr marL="1600200" lvl="2" indent="-457200"/>
            <a:r>
              <a:rPr lang="en-US" sz="1600" dirty="0"/>
              <a:t>The codebook values will be imported into HFSS &gt; Edit Sources, allowing the excitations to be controlled with </a:t>
            </a:r>
            <a:r>
              <a:rPr lang="en-US" sz="1600" dirty="0" err="1"/>
              <a:t>beamID</a:t>
            </a:r>
            <a:r>
              <a:rPr lang="en-US" sz="1600" dirty="0"/>
              <a:t> post processing variable</a:t>
            </a:r>
          </a:p>
          <a:p>
            <a:pPr marL="1600200" lvl="2" indent="-457200"/>
            <a:r>
              <a:rPr lang="en-US" sz="1600" dirty="0"/>
              <a:t>For example, </a:t>
            </a:r>
            <a:r>
              <a:rPr lang="en-US" sz="1600" dirty="0" err="1"/>
              <a:t>beamID</a:t>
            </a:r>
            <a:r>
              <a:rPr lang="en-US" sz="1600" dirty="0"/>
              <a:t> can be set to any defined </a:t>
            </a:r>
            <a:r>
              <a:rPr lang="en-US" sz="1600" dirty="0" err="1"/>
              <a:t>beamID</a:t>
            </a:r>
            <a:r>
              <a:rPr lang="en-US" sz="1600" dirty="0"/>
              <a:t> and all ports will be updated</a:t>
            </a:r>
          </a:p>
          <a:p>
            <a:pPr marL="1600200" lvl="2" indent="-457200"/>
            <a:r>
              <a:rPr lang="en-US" sz="1600" dirty="0" err="1"/>
              <a:t>UseBeamPair</a:t>
            </a:r>
            <a:r>
              <a:rPr lang="en-US" sz="1600" dirty="0"/>
              <a:t> can be toggled between true and false to indicate that the beam pair should be also excited along with the primary beam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025AB-ED1E-40E3-960D-16D08951F0B8}"/>
              </a:ext>
            </a:extLst>
          </p:cNvPr>
          <p:cNvSpPr/>
          <p:nvPr/>
        </p:nvSpPr>
        <p:spPr>
          <a:xfrm>
            <a:off x="603420" y="2508937"/>
            <a:ext cx="3230349" cy="402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2E4D1-47AA-4F9B-B0D2-FE27511E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24" y="5179645"/>
            <a:ext cx="2141406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Codebook Format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3A6567-EFC6-4C37-BCEF-C035F22A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40" y="1126503"/>
            <a:ext cx="11325354" cy="4737402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Codebook defined as CSV file</a:t>
            </a:r>
          </a:p>
          <a:p>
            <a:pPr marL="687388" lvl="1" indent="-457200"/>
            <a:r>
              <a:rPr lang="en-US" dirty="0"/>
              <a:t>Each row entry is separated by comma</a:t>
            </a:r>
          </a:p>
          <a:p>
            <a:pPr marL="687388" lvl="1" indent="-457200"/>
            <a:r>
              <a:rPr lang="en-US" dirty="0"/>
              <a:t>Multiple entries for a single column are separated by semi-colon “;”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 provided and shown below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Organized as columns:</a:t>
            </a:r>
          </a:p>
          <a:p>
            <a:pPr marL="687388" lvl="1" indent="-457200"/>
            <a:r>
              <a:rPr lang="en-US" dirty="0" err="1"/>
              <a:t>BeamID</a:t>
            </a:r>
            <a:endParaRPr lang="en-US" dirty="0"/>
          </a:p>
          <a:p>
            <a:pPr marL="971550" lvl="2" indent="-457200"/>
            <a:r>
              <a:rPr lang="en-US" dirty="0"/>
              <a:t>Identification number (integer value)</a:t>
            </a:r>
          </a:p>
          <a:p>
            <a:pPr marL="687388" lvl="1" indent="-457200"/>
            <a:r>
              <a:rPr lang="en-US" dirty="0" err="1"/>
              <a:t>Module_Name</a:t>
            </a:r>
            <a:r>
              <a:rPr lang="en-US" dirty="0"/>
              <a:t> (optional parameter)</a:t>
            </a:r>
          </a:p>
          <a:p>
            <a:pPr marL="971550" lvl="2" indent="-457200"/>
            <a:r>
              <a:rPr lang="en-US" dirty="0"/>
              <a:t>Useful for labeling output data</a:t>
            </a:r>
          </a:p>
          <a:p>
            <a:pPr marL="687388" lvl="1" indent="-457200"/>
            <a:r>
              <a:rPr lang="en-US" dirty="0" err="1"/>
              <a:t>Ant_Feed</a:t>
            </a:r>
            <a:r>
              <a:rPr lang="en-US" dirty="0"/>
              <a:t> (Port Name)</a:t>
            </a:r>
          </a:p>
          <a:p>
            <a:pPr marL="971550" lvl="2" indent="-457200"/>
            <a:r>
              <a:rPr lang="en-US" dirty="0"/>
              <a:t>Port name as defined in your HFSS design</a:t>
            </a:r>
          </a:p>
          <a:p>
            <a:pPr marL="971550" lvl="2" indent="-457200"/>
            <a:r>
              <a:rPr lang="en-US" dirty="0"/>
              <a:t>Ports not listed are assumed to be not excited for that beam ID</a:t>
            </a:r>
          </a:p>
          <a:p>
            <a:pPr marL="971550" lvl="2" indent="-457200"/>
            <a:r>
              <a:rPr lang="en-US" dirty="0"/>
              <a:t>Amplitude and Phase correspond to location in adjacent columns</a:t>
            </a:r>
          </a:p>
          <a:p>
            <a:pPr marL="1195388" lvl="3" indent="-457200"/>
            <a:r>
              <a:rPr lang="en-US" dirty="0">
                <a:solidFill>
                  <a:srgbClr val="FF0000"/>
                </a:solidFill>
              </a:rPr>
              <a:t>Name_Port1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Name_Port2</a:t>
            </a:r>
            <a:r>
              <a:rPr lang="en-US" b="1" dirty="0"/>
              <a:t>,</a:t>
            </a:r>
            <a:r>
              <a:rPr lang="en-US" dirty="0">
                <a:solidFill>
                  <a:srgbClr val="FF0000"/>
                </a:solidFill>
              </a:rPr>
              <a:t>Mag_Port1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Mag_Port2</a:t>
            </a:r>
            <a:r>
              <a:rPr lang="en-US" b="1" dirty="0"/>
              <a:t>,</a:t>
            </a:r>
            <a:r>
              <a:rPr lang="en-US" dirty="0">
                <a:solidFill>
                  <a:srgbClr val="FF0000"/>
                </a:solidFill>
              </a:rPr>
              <a:t>Phase_Port1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Phase_Port2</a:t>
            </a:r>
          </a:p>
          <a:p>
            <a:pPr marL="687388" lvl="1" indent="-457200"/>
            <a:r>
              <a:rPr lang="en-US" dirty="0"/>
              <a:t>Amplitude</a:t>
            </a:r>
          </a:p>
          <a:p>
            <a:pPr marL="971550" lvl="2" indent="-457200"/>
            <a:r>
              <a:rPr lang="en-US" dirty="0"/>
              <a:t>Units in Watts if using Driven Modal and Volts if using Driven Terminal </a:t>
            </a:r>
          </a:p>
          <a:p>
            <a:pPr marL="687388" lvl="1" indent="-457200"/>
            <a:r>
              <a:rPr lang="en-US" dirty="0"/>
              <a:t>Phase</a:t>
            </a:r>
          </a:p>
          <a:p>
            <a:pPr marL="971550" lvl="2" indent="-457200"/>
            <a:r>
              <a:rPr lang="en-US" dirty="0"/>
              <a:t>Phase of corresponding port name in degrees</a:t>
            </a:r>
          </a:p>
          <a:p>
            <a:pPr marL="687388" lvl="1" indent="-457200"/>
            <a:r>
              <a:rPr lang="en-US" dirty="0"/>
              <a:t>Paired With</a:t>
            </a:r>
          </a:p>
          <a:p>
            <a:pPr marL="971550" lvl="2" indent="-457200"/>
            <a:r>
              <a:rPr lang="en-US" dirty="0"/>
              <a:t>Which beam ID to activate when beam pair is used</a:t>
            </a:r>
          </a:p>
          <a:p>
            <a:pPr marL="971550" lvl="2" indent="-457200"/>
            <a:r>
              <a:rPr lang="en-US" dirty="0"/>
              <a:t>Use “-1” if no beam pair exist</a:t>
            </a:r>
          </a:p>
          <a:p>
            <a:pPr marL="687388" lvl="1" indent="-457200"/>
            <a:r>
              <a:rPr lang="en-US" dirty="0" err="1"/>
              <a:t>Prad_Renorm</a:t>
            </a:r>
            <a:r>
              <a:rPr lang="en-US" dirty="0"/>
              <a:t> (optional, Watts)</a:t>
            </a:r>
          </a:p>
          <a:p>
            <a:pPr marL="971550" lvl="2" indent="-457200"/>
            <a:r>
              <a:rPr lang="en-US" dirty="0"/>
              <a:t>Optional parameter allows renormalization of beam to user specified power</a:t>
            </a:r>
          </a:p>
          <a:p>
            <a:pPr marL="971550" lvl="2" indent="-457200"/>
            <a:r>
              <a:rPr lang="en-US" dirty="0"/>
              <a:t>If not included, power will not be renormalized and based on the values defined in the codebook or as user has defined in the GUI</a:t>
            </a:r>
          </a:p>
          <a:p>
            <a:pPr marL="1195388" lvl="3" indent="-457200"/>
            <a:r>
              <a:rPr lang="en-US" dirty="0"/>
              <a:t>Using the codebook </a:t>
            </a:r>
            <a:r>
              <a:rPr lang="en-US" dirty="0" err="1"/>
              <a:t>Prad_Renorm</a:t>
            </a:r>
            <a:r>
              <a:rPr lang="en-US" dirty="0"/>
              <a:t> is useful in cases where you may be running multiple projects/designs/setups and each may have their own unique codebook</a:t>
            </a:r>
          </a:p>
          <a:p>
            <a:pPr marL="1600200" lvl="2" indent="-457200"/>
            <a:endParaRPr lang="en-US" dirty="0"/>
          </a:p>
          <a:p>
            <a:pPr marL="1600200" lvl="2" indent="-457200"/>
            <a:endParaRPr lang="en-US" dirty="0"/>
          </a:p>
          <a:p>
            <a:pPr marL="1082675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17BAE-734B-4713-B244-496E16210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31" y="3155312"/>
            <a:ext cx="5911729" cy="107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AC2B71-1F2D-452A-9E53-22CB24E7497F}"/>
              </a:ext>
            </a:extLst>
          </p:cNvPr>
          <p:cNvSpPr/>
          <p:nvPr/>
        </p:nvSpPr>
        <p:spPr>
          <a:xfrm>
            <a:off x="10466208" y="3230361"/>
            <a:ext cx="858416" cy="233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FAC71-9944-4301-9977-9A221AF81BC7}"/>
              </a:ext>
            </a:extLst>
          </p:cNvPr>
          <p:cNvSpPr txBox="1"/>
          <p:nvPr/>
        </p:nvSpPr>
        <p:spPr>
          <a:xfrm>
            <a:off x="10637239" y="3595711"/>
            <a:ext cx="106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9167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4827BD-1414-44B6-9007-EDC77756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2" y="915034"/>
            <a:ext cx="3495294" cy="512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Power Density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025AB-ED1E-40E3-960D-16D08951F0B8}"/>
              </a:ext>
            </a:extLst>
          </p:cNvPr>
          <p:cNvSpPr/>
          <p:nvPr/>
        </p:nvSpPr>
        <p:spPr>
          <a:xfrm>
            <a:off x="642254" y="2944536"/>
            <a:ext cx="3116014" cy="1241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0F1C1-29BA-4903-96C5-4915605CE219}"/>
              </a:ext>
            </a:extLst>
          </p:cNvPr>
          <p:cNvSpPr txBox="1"/>
          <p:nvPr/>
        </p:nvSpPr>
        <p:spPr>
          <a:xfrm>
            <a:off x="4399945" y="887665"/>
            <a:ext cx="72957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defined, rectangular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model or non-model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exist inside or outside of solved solution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 Averaging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from 1 or 4 cm^2, or create a user defined averaging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Area is used to used to calculate average PD using </a:t>
            </a:r>
            <a:r>
              <a:rPr lang="en-US" dirty="0" err="1"/>
              <a:t>algorigthm</a:t>
            </a:r>
            <a:r>
              <a:rPr lang="en-US" dirty="0"/>
              <a:t> defined in IEEE specification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Sampling grid of fields is defined as 1mm or lambda/10, whichever is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PD_N_+, </a:t>
            </a:r>
            <a:r>
              <a:rPr lang="en-US" dirty="0" err="1"/>
              <a:t>PD_Tot</a:t>
            </a:r>
            <a:r>
              <a:rPr lang="en-US" dirty="0"/>
              <a:t>_+ or </a:t>
            </a:r>
            <a:r>
              <a:rPr lang="en-US" dirty="0" err="1"/>
              <a:t>PD_Mod</a:t>
            </a:r>
            <a:r>
              <a:rPr lang="en-US" dirty="0"/>
              <a:t>_+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Defined as equation (4), (5) and (8) in 63195-2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Renormalization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beams to be renormalized to a total radiated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single value will renormalize all beams to that specified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values </a:t>
            </a:r>
            <a:r>
              <a:rPr lang="en-US" dirty="0" err="1"/>
              <a:t>ie</a:t>
            </a:r>
            <a:r>
              <a:rPr lang="en-US" dirty="0"/>
              <a:t>. 1,1.5,1,4 would renormalize each beam to the respective power. </a:t>
            </a:r>
          </a:p>
        </p:txBody>
      </p:sp>
    </p:spTree>
    <p:extLst>
      <p:ext uri="{BB962C8B-B14F-4D97-AF65-F5344CB8AC3E}">
        <p14:creationId xmlns:p14="http://schemas.microsoft.com/office/powerpoint/2010/main" val="1535552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3FD7-2AA6-40C7-8BAC-74844658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C8A7-8795-4FB7-9C3E-F43489DC3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46" y="2640724"/>
            <a:ext cx="4108610" cy="3677697"/>
          </a:xfrm>
        </p:spPr>
        <p:txBody>
          <a:bodyPr>
            <a:normAutofit/>
          </a:bodyPr>
          <a:lstStyle/>
          <a:p>
            <a:r>
              <a:rPr lang="en-US" dirty="0"/>
              <a:t>CDF Calculation:</a:t>
            </a:r>
          </a:p>
          <a:p>
            <a:pPr lvl="1"/>
            <a:r>
              <a:rPr lang="en-US" dirty="0"/>
              <a:t>CDF relative to selected CS</a:t>
            </a:r>
          </a:p>
          <a:p>
            <a:pPr lvl="1"/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percentile renormalization can be applied to CDF output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BFD3-F6F0-4CFB-A6A8-028C9D4AB4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3638" y="1382532"/>
            <a:ext cx="5767387" cy="4678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F3E44-B0FA-41F4-91AC-5E72AB7B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62" y="2074152"/>
            <a:ext cx="3051339" cy="3064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A1303F-B24F-4812-964D-DF00598BD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86" y="613461"/>
            <a:ext cx="3336368" cy="276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E0293-1A0F-45F3-88DA-3C729A7FC49B}"/>
              </a:ext>
            </a:extLst>
          </p:cNvPr>
          <p:cNvSpPr txBox="1"/>
          <p:nvPr/>
        </p:nvSpPr>
        <p:spPr>
          <a:xfrm>
            <a:off x="5279291" y="1629092"/>
            <a:ext cx="16317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CDF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9087A-E6F2-4334-AA6B-ED26B6BE618B}"/>
              </a:ext>
            </a:extLst>
          </p:cNvPr>
          <p:cNvSpPr txBox="1"/>
          <p:nvPr/>
        </p:nvSpPr>
        <p:spPr>
          <a:xfrm>
            <a:off x="8789745" y="2235946"/>
            <a:ext cx="232463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Envelope Pattern: Shows maximum value when evaluated over all beam ID’s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4D540-188C-40A9-8578-3C15467F026D}"/>
              </a:ext>
            </a:extLst>
          </p:cNvPr>
          <p:cNvSpPr txBox="1"/>
          <p:nvPr/>
        </p:nvSpPr>
        <p:spPr>
          <a:xfrm>
            <a:off x="8419557" y="5193780"/>
            <a:ext cx="270242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Beam ID for Max: Shows which beam ID is used to achieve the maximum gain in every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28DCBF-62E0-4CC7-B220-26B790B48F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03" b="20913"/>
          <a:stretch/>
        </p:blipFill>
        <p:spPr>
          <a:xfrm>
            <a:off x="352997" y="1500632"/>
            <a:ext cx="3495294" cy="7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8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16B-B809-4948-9783-891F97AC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Multi-Run select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AF053-E4D9-4046-99DB-76EB9231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764032"/>
            <a:ext cx="3495294" cy="512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98BBA-9E3E-4C58-96CA-717C7BF56E23}"/>
              </a:ext>
            </a:extLst>
          </p:cNvPr>
          <p:cNvSpPr/>
          <p:nvPr/>
        </p:nvSpPr>
        <p:spPr>
          <a:xfrm>
            <a:off x="872455" y="5176007"/>
            <a:ext cx="3045204" cy="411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A48461-4895-4985-A4BA-0807EE04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70" y="1388737"/>
            <a:ext cx="7687112" cy="76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BC3AA2-15B0-4EB4-8DF4-0F39D8A7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70" y="3461093"/>
            <a:ext cx="7930393" cy="65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FC563-C7D8-42C5-B108-9DC985420950}"/>
              </a:ext>
            </a:extLst>
          </p:cNvPr>
          <p:cNvSpPr txBox="1"/>
          <p:nvPr/>
        </p:nvSpPr>
        <p:spPr>
          <a:xfrm>
            <a:off x="4462942" y="327171"/>
            <a:ext cx="52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multiple setup to be run sequentially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E6B48-F090-4A04-B771-B669EE8C39CD}"/>
              </a:ext>
            </a:extLst>
          </p:cNvPr>
          <p:cNvSpPr txBox="1"/>
          <p:nvPr/>
        </p:nvSpPr>
        <p:spPr>
          <a:xfrm>
            <a:off x="4233570" y="1092742"/>
            <a:ext cx="29725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CDF Multi-Run Example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1EAFE-F0F9-4FB4-B794-C8FCF033252E}"/>
              </a:ext>
            </a:extLst>
          </p:cNvPr>
          <p:cNvSpPr txBox="1"/>
          <p:nvPr/>
        </p:nvSpPr>
        <p:spPr>
          <a:xfrm>
            <a:off x="4233571" y="3140629"/>
            <a:ext cx="28131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PD Multi-Run Example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1F88B-8646-4592-91D1-9ED721075D69}"/>
              </a:ext>
            </a:extLst>
          </p:cNvPr>
          <p:cNvSpPr txBox="1"/>
          <p:nvPr/>
        </p:nvSpPr>
        <p:spPr>
          <a:xfrm>
            <a:off x="4320330" y="4261607"/>
            <a:ext cx="693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Each row is considering a single job, where PD will be calculated for each job individually, and a summary across all jobs will also be reported. The columns correspond to the entries in the GUI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291DD-66DE-4770-A20F-A3462AE5D4CE}"/>
              </a:ext>
            </a:extLst>
          </p:cNvPr>
          <p:cNvSpPr txBox="1"/>
          <p:nvPr/>
        </p:nvSpPr>
        <p:spPr>
          <a:xfrm>
            <a:off x="4233570" y="2191780"/>
            <a:ext cx="816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Each row is considering a single job, where CDF will be calculated for each job individually, and a summary across all jobs will also be reported. This allows one to calculate total CDF across multiple designs/projects</a:t>
            </a:r>
          </a:p>
        </p:txBody>
      </p:sp>
    </p:spTree>
    <p:extLst>
      <p:ext uri="{BB962C8B-B14F-4D97-AF65-F5344CB8AC3E}">
        <p14:creationId xmlns:p14="http://schemas.microsoft.com/office/powerpoint/2010/main" val="139996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E6E0C-933F-43C2-8690-7FE3D1F9D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Validation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45F0F9-F202-4964-A24E-F9B3A4EA76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D08-C537-4942-B88C-AFED778D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092DA2-9F8D-4405-9ADD-05A25B5A7397}"/>
              </a:ext>
            </a:extLst>
          </p:cNvPr>
          <p:cNvSpPr/>
          <p:nvPr/>
        </p:nvSpPr>
        <p:spPr>
          <a:xfrm>
            <a:off x="3894140" y="694558"/>
            <a:ext cx="2340869" cy="721453"/>
          </a:xfrm>
          <a:prstGeom prst="rect">
            <a:avLst/>
          </a:prstGeom>
          <a:solidFill>
            <a:srgbClr val="D8BCF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Poynting Vector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(Reference Data)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FE428F-CCE5-42B6-91CE-3DA2E600EA7F}"/>
              </a:ext>
            </a:extLst>
          </p:cNvPr>
          <p:cNvGrpSpPr/>
          <p:nvPr/>
        </p:nvGrpSpPr>
        <p:grpSpPr>
          <a:xfrm>
            <a:off x="6919336" y="694558"/>
            <a:ext cx="4063068" cy="4244829"/>
            <a:chOff x="6482061" y="1459683"/>
            <a:chExt cx="4063068" cy="424482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93BB9C2-6C52-438D-A7D7-2E48D2A58549}"/>
                </a:ext>
              </a:extLst>
            </p:cNvPr>
            <p:cNvSpPr/>
            <p:nvPr/>
          </p:nvSpPr>
          <p:spPr>
            <a:xfrm>
              <a:off x="6482061" y="1459683"/>
              <a:ext cx="4063068" cy="424482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60E883-467B-407C-9F1E-BCC343CAE836}"/>
                </a:ext>
              </a:extLst>
            </p:cNvPr>
            <p:cNvSpPr/>
            <p:nvPr/>
          </p:nvSpPr>
          <p:spPr>
            <a:xfrm>
              <a:off x="6543580" y="1947643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PD_N_+ (Local)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0CBBB-98D8-4C79-85F2-7B8A81E17BEE}"/>
                </a:ext>
              </a:extLst>
            </p:cNvPr>
            <p:cNvSpPr/>
            <p:nvPr/>
          </p:nvSpPr>
          <p:spPr>
            <a:xfrm>
              <a:off x="8693256" y="1748407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876572-6848-4B78-8F7B-55E0E1ED25B9}"/>
                </a:ext>
              </a:extLst>
            </p:cNvPr>
            <p:cNvSpPr/>
            <p:nvPr/>
          </p:nvSpPr>
          <p:spPr>
            <a:xfrm>
              <a:off x="8693257" y="2349617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CF81C5-4241-4EFD-B79D-5A0DCEA98F4D}"/>
                </a:ext>
              </a:extLst>
            </p:cNvPr>
            <p:cNvSpPr/>
            <p:nvPr/>
          </p:nvSpPr>
          <p:spPr>
            <a:xfrm>
              <a:off x="6543580" y="3157056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PD_Tot</a:t>
              </a:r>
              <a:r>
                <a:rPr lang="en-US" sz="16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6A228E-84AF-4945-8B04-9264E5E79F7B}"/>
                </a:ext>
              </a:extLst>
            </p:cNvPr>
            <p:cNvSpPr/>
            <p:nvPr/>
          </p:nvSpPr>
          <p:spPr>
            <a:xfrm>
              <a:off x="6591113" y="4559416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PD_Mod</a:t>
              </a:r>
              <a:r>
                <a:rPr lang="en-US" sz="16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3523C7-6712-4EB8-9EF6-80B628CDA841}"/>
                </a:ext>
              </a:extLst>
            </p:cNvPr>
            <p:cNvSpPr/>
            <p:nvPr/>
          </p:nvSpPr>
          <p:spPr>
            <a:xfrm>
              <a:off x="8693256" y="3039293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PD_Tot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D6E50E-7CA6-483C-97DC-F9BF0471E5A0}"/>
                </a:ext>
              </a:extLst>
            </p:cNvPr>
            <p:cNvSpPr/>
            <p:nvPr/>
          </p:nvSpPr>
          <p:spPr>
            <a:xfrm>
              <a:off x="8693257" y="3640503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PD_Tot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B28E49-A7F2-4D40-BE69-9512D8FE7043}"/>
                </a:ext>
              </a:extLst>
            </p:cNvPr>
            <p:cNvSpPr/>
            <p:nvPr/>
          </p:nvSpPr>
          <p:spPr>
            <a:xfrm>
              <a:off x="8693256" y="4338177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PD_Mod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8F99A7-1393-4076-9292-115E13B84057}"/>
                </a:ext>
              </a:extLst>
            </p:cNvPr>
            <p:cNvSpPr/>
            <p:nvPr/>
          </p:nvSpPr>
          <p:spPr>
            <a:xfrm>
              <a:off x="8693257" y="4939387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PD_Mod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9BDE51B-5172-40E8-91B6-FA55C9FB8470}"/>
                </a:ext>
              </a:extLst>
            </p:cNvPr>
            <p:cNvSpPr/>
            <p:nvPr/>
          </p:nvSpPr>
          <p:spPr>
            <a:xfrm>
              <a:off x="8222771" y="3413825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128D557-5177-44B0-BF1A-4680BB3BEEF1}"/>
                </a:ext>
              </a:extLst>
            </p:cNvPr>
            <p:cNvSpPr/>
            <p:nvPr/>
          </p:nvSpPr>
          <p:spPr>
            <a:xfrm>
              <a:off x="8230465" y="2158064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FD6F6C6-39BD-4157-A3EC-6F819F5244A5}"/>
                </a:ext>
              </a:extLst>
            </p:cNvPr>
            <p:cNvSpPr/>
            <p:nvPr/>
          </p:nvSpPr>
          <p:spPr>
            <a:xfrm>
              <a:off x="8334276" y="4738442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7FB92A-2709-4C6F-B8EC-CF84F8E1C48D}"/>
              </a:ext>
            </a:extLst>
          </p:cNvPr>
          <p:cNvSpPr/>
          <p:nvPr/>
        </p:nvSpPr>
        <p:spPr>
          <a:xfrm>
            <a:off x="6244943" y="903862"/>
            <a:ext cx="653567" cy="38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5699AE-F616-43C9-B99E-6E4AB48DB583}"/>
              </a:ext>
            </a:extLst>
          </p:cNvPr>
          <p:cNvGrpSpPr/>
          <p:nvPr/>
        </p:nvGrpSpPr>
        <p:grpSpPr>
          <a:xfrm>
            <a:off x="1221427" y="871806"/>
            <a:ext cx="2222897" cy="4137008"/>
            <a:chOff x="856908" y="1513593"/>
            <a:chExt cx="2222897" cy="41370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3521594-E74D-475F-A012-6EE7492F3F1E}"/>
                </a:ext>
              </a:extLst>
            </p:cNvPr>
            <p:cNvSpPr/>
            <p:nvPr/>
          </p:nvSpPr>
          <p:spPr>
            <a:xfrm>
              <a:off x="856908" y="1513593"/>
              <a:ext cx="2222897" cy="413700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B7D6B0-0DE0-4AA2-AF05-14F365C64491}"/>
                </a:ext>
              </a:extLst>
            </p:cNvPr>
            <p:cNvSpPr/>
            <p:nvPr/>
          </p:nvSpPr>
          <p:spPr>
            <a:xfrm>
              <a:off x="1306724" y="1630069"/>
              <a:ext cx="1404127" cy="4147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 (Local)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CC5413-1ADF-4242-94C2-E8A988342078}"/>
                </a:ext>
              </a:extLst>
            </p:cNvPr>
            <p:cNvSpPr/>
            <p:nvPr/>
          </p:nvSpPr>
          <p:spPr>
            <a:xfrm>
              <a:off x="1306724" y="2074053"/>
              <a:ext cx="1413941" cy="39252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7C6449-393A-439E-A369-70964702CD33}"/>
                </a:ext>
              </a:extLst>
            </p:cNvPr>
            <p:cNvSpPr/>
            <p:nvPr/>
          </p:nvSpPr>
          <p:spPr>
            <a:xfrm>
              <a:off x="1316431" y="2517553"/>
              <a:ext cx="1404234" cy="39559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7C28D2-7677-402E-BDBA-BF4B245398AE}"/>
                </a:ext>
              </a:extLst>
            </p:cNvPr>
            <p:cNvSpPr/>
            <p:nvPr/>
          </p:nvSpPr>
          <p:spPr>
            <a:xfrm>
              <a:off x="1314637" y="2951579"/>
              <a:ext cx="1396214" cy="3180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9383A3-BAA7-404F-BE68-E593D730CD9D}"/>
                </a:ext>
              </a:extLst>
            </p:cNvPr>
            <p:cNvSpPr/>
            <p:nvPr/>
          </p:nvSpPr>
          <p:spPr>
            <a:xfrm>
              <a:off x="1320047" y="4165376"/>
              <a:ext cx="1378255" cy="38334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9CB896C-678B-491A-9866-72EED0741369}"/>
                </a:ext>
              </a:extLst>
            </p:cNvPr>
            <p:cNvSpPr/>
            <p:nvPr/>
          </p:nvSpPr>
          <p:spPr>
            <a:xfrm>
              <a:off x="1326246" y="3317733"/>
              <a:ext cx="1404235" cy="34849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0F19A91-7B81-45EF-A5C3-E333D580C710}"/>
                </a:ext>
              </a:extLst>
            </p:cNvPr>
            <p:cNvSpPr/>
            <p:nvPr/>
          </p:nvSpPr>
          <p:spPr>
            <a:xfrm>
              <a:off x="1326246" y="3713129"/>
              <a:ext cx="1384605" cy="3946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3913ED-4243-46EF-8190-670630ED0158}"/>
                </a:ext>
              </a:extLst>
            </p:cNvPr>
            <p:cNvSpPr/>
            <p:nvPr/>
          </p:nvSpPr>
          <p:spPr>
            <a:xfrm>
              <a:off x="1326247" y="4591141"/>
              <a:ext cx="1365856" cy="3990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BF27D96-BF86-4AEC-A8C9-BD5CB3307080}"/>
                </a:ext>
              </a:extLst>
            </p:cNvPr>
            <p:cNvSpPr/>
            <p:nvPr/>
          </p:nvSpPr>
          <p:spPr>
            <a:xfrm>
              <a:off x="1314637" y="5047874"/>
              <a:ext cx="1352866" cy="4244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6A63B5F-442B-4CA2-BDA3-8A91C434208F}"/>
              </a:ext>
            </a:extLst>
          </p:cNvPr>
          <p:cNvSpPr txBox="1"/>
          <p:nvPr/>
        </p:nvSpPr>
        <p:spPr>
          <a:xfrm>
            <a:off x="831250" y="5060501"/>
            <a:ext cx="2636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Reference Data</a:t>
            </a:r>
          </a:p>
          <a:p>
            <a:r>
              <a:rPr lang="en-US" sz="1100" dirty="0"/>
              <a:t>Provided by IEEE standard committee, based on original Poynting Vector reference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99A7D3-5691-47FF-9871-0919F1DAF0F2}"/>
              </a:ext>
            </a:extLst>
          </p:cNvPr>
          <p:cNvSpPr txBox="1"/>
          <p:nvPr/>
        </p:nvSpPr>
        <p:spPr>
          <a:xfrm>
            <a:off x="7168903" y="5059004"/>
            <a:ext cx="3700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5G Wizard Calculated from Poynting Vector reference data. The comparison show here will validate algorithms used in the 5G wizard for calculating local PD, and average PD</a:t>
            </a:r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4FADC0E5-8D0B-4CFE-92C3-C162BA4D9BB2}"/>
              </a:ext>
            </a:extLst>
          </p:cNvPr>
          <p:cNvSpPr/>
          <p:nvPr/>
        </p:nvSpPr>
        <p:spPr>
          <a:xfrm>
            <a:off x="3564337" y="2392582"/>
            <a:ext cx="3140377" cy="6426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Comparison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DE7D04AD-1F7C-44F6-9E07-CF7F8025EE2B}"/>
              </a:ext>
            </a:extLst>
          </p:cNvPr>
          <p:cNvSpPr/>
          <p:nvPr/>
        </p:nvSpPr>
        <p:spPr>
          <a:xfrm rot="10800000">
            <a:off x="3389255" y="963278"/>
            <a:ext cx="494951" cy="38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BE3A58-FEA5-48E7-8472-DC2F9F2A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267" y="374710"/>
            <a:ext cx="3567396" cy="463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B31D40-E68E-4F68-B4F1-A30ACB13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5G Wizard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276FB-6806-4473-8E03-3A3124F83F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864" y="994418"/>
            <a:ext cx="4381633" cy="48543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Batching of multiple calculation</a:t>
            </a:r>
          </a:p>
          <a:p>
            <a:pPr lvl="2"/>
            <a:r>
              <a:rPr lang="en-US" dirty="0"/>
              <a:t>Run any variation of inputs using multi-run calculations</a:t>
            </a:r>
          </a:p>
          <a:p>
            <a:pPr lvl="2"/>
            <a:r>
              <a:rPr lang="en-US" dirty="0"/>
              <a:t>Total CDF calculation over single and multiple projects/designs</a:t>
            </a:r>
          </a:p>
          <a:p>
            <a:pPr lvl="1"/>
            <a:r>
              <a:rPr lang="en-US" dirty="0"/>
              <a:t>Reporting </a:t>
            </a:r>
          </a:p>
          <a:p>
            <a:pPr lvl="2"/>
            <a:r>
              <a:rPr lang="en-US" dirty="0"/>
              <a:t>HTML based reporting</a:t>
            </a:r>
          </a:p>
          <a:p>
            <a:pPr lvl="2"/>
            <a:r>
              <a:rPr lang="en-US" dirty="0"/>
              <a:t>Results also written to JSON and HDF5 files for easy user access</a:t>
            </a:r>
          </a:p>
          <a:p>
            <a:r>
              <a:rPr lang="en-US" dirty="0"/>
              <a:t>Accuracy</a:t>
            </a:r>
          </a:p>
          <a:p>
            <a:pPr lvl="1"/>
            <a:r>
              <a:rPr lang="en-US" dirty="0"/>
              <a:t>Implemented IEEE defined Power Density calculations (PD_N+, PD_Tot+,</a:t>
            </a:r>
            <a:r>
              <a:rPr lang="en-US" dirty="0" err="1"/>
              <a:t>PD_Mod</a:t>
            </a:r>
            <a:r>
              <a:rPr lang="en-US" dirty="0"/>
              <a:t>+)</a:t>
            </a:r>
          </a:p>
          <a:p>
            <a:pPr lvl="1"/>
            <a:r>
              <a:rPr lang="en-US" dirty="0"/>
              <a:t>Rotating square averaging surface</a:t>
            </a:r>
          </a:p>
          <a:p>
            <a:pPr lvl="1"/>
            <a:r>
              <a:rPr lang="en-US" dirty="0"/>
              <a:t>Validated using IEEE reference data</a:t>
            </a:r>
          </a:p>
          <a:p>
            <a:r>
              <a:rPr lang="en-US" dirty="0"/>
              <a:t>Speed</a:t>
            </a:r>
          </a:p>
          <a:p>
            <a:pPr lvl="1"/>
            <a:r>
              <a:rPr lang="en-US" dirty="0"/>
              <a:t>100x faster than previous 5G Wizard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Built on </a:t>
            </a:r>
            <a:r>
              <a:rPr lang="en-US" dirty="0" err="1"/>
              <a:t>pyAEDT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Supports Community Collaboration</a:t>
            </a:r>
          </a:p>
          <a:p>
            <a:pPr lvl="1"/>
            <a:r>
              <a:rPr lang="en-US" dirty="0"/>
              <a:t>Customization to fit any workflow</a:t>
            </a:r>
          </a:p>
          <a:p>
            <a:pPr lvl="1"/>
            <a:r>
              <a:rPr lang="en-US" dirty="0"/>
              <a:t>Publicly available on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75106-284E-41D7-86E0-799B2E1C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570" y="1699727"/>
            <a:ext cx="3326660" cy="4320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BB56B9-D7A3-4377-AE2C-AAE89A449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953" y="374710"/>
            <a:ext cx="2675577" cy="3921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F03BE1-94DA-4053-B32E-A09D18FD2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9180" y="4512964"/>
            <a:ext cx="1142960" cy="1462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BDA6C9-C68D-426D-ACED-58375AD8C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064" y="4512964"/>
            <a:ext cx="2869595" cy="1508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90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D08-C537-4942-B88C-AFED778D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Comparison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7D6B0-0DE0-4AA2-AF05-14F365C64491}"/>
              </a:ext>
            </a:extLst>
          </p:cNvPr>
          <p:cNvSpPr/>
          <p:nvPr/>
        </p:nvSpPr>
        <p:spPr>
          <a:xfrm>
            <a:off x="609601" y="1030049"/>
            <a:ext cx="1404127" cy="4147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 (Local)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7C28D2-7677-402E-BDBA-BF4B245398AE}"/>
              </a:ext>
            </a:extLst>
          </p:cNvPr>
          <p:cNvSpPr/>
          <p:nvPr/>
        </p:nvSpPr>
        <p:spPr>
          <a:xfrm>
            <a:off x="617514" y="1540794"/>
            <a:ext cx="1396214" cy="3180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 (Local)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383A3-BAA7-404F-BE68-E593D730CD9D}"/>
              </a:ext>
            </a:extLst>
          </p:cNvPr>
          <p:cNvSpPr/>
          <p:nvPr/>
        </p:nvSpPr>
        <p:spPr>
          <a:xfrm>
            <a:off x="635473" y="1910327"/>
            <a:ext cx="1378255" cy="383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 (Local)</a:t>
            </a:r>
          </a:p>
        </p:txBody>
      </p:sp>
      <p:pic>
        <p:nvPicPr>
          <p:cNvPr id="39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0772BBF-2495-49CE-9714-B9223B4F09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17" y="1030049"/>
            <a:ext cx="3329613" cy="2219742"/>
          </a:xfr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C8494182-388E-4F49-8F33-6292F78E9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8" y="1030049"/>
            <a:ext cx="3329613" cy="221974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7EED4BC-E114-4ACE-8E13-A8042D341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3429000"/>
            <a:ext cx="4018744" cy="26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PD_N_+ Comparison: Averaging 1cm^2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07418C8-FCB9-4E9C-B376-4620119E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2" y="1524104"/>
            <a:ext cx="8414954" cy="4207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</p:spTree>
    <p:extLst>
      <p:ext uri="{BB962C8B-B14F-4D97-AF65-F5344CB8AC3E}">
        <p14:creationId xmlns:p14="http://schemas.microsoft.com/office/powerpoint/2010/main" val="305727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PD_N_+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84BC036-2A68-48F1-9BD8-E2B0A90F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63" y="1546490"/>
            <a:ext cx="8258186" cy="41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23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PD_Tot</a:t>
            </a:r>
            <a:r>
              <a:rPr lang="en-US" dirty="0"/>
              <a:t>_+ Comparison: Averaging 1cm^2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1F25863B-B3E1-41C0-B6CD-4718A2055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49" y="1253361"/>
            <a:ext cx="9372611" cy="46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1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PD_Tot</a:t>
            </a:r>
            <a:r>
              <a:rPr lang="en-US" dirty="0"/>
              <a:t>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4" name="Picture 3" descr="Histogram&#10;&#10;Description automatically generated with low confidence">
            <a:extLst>
              <a:ext uri="{FF2B5EF4-FFF2-40B4-BE49-F238E27FC236}">
                <a16:creationId xmlns:a16="http://schemas.microsoft.com/office/drawing/2014/main" id="{5A24FF37-7306-4284-958D-03465754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49621"/>
            <a:ext cx="8848736" cy="44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5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PD_Mod</a:t>
            </a:r>
            <a:r>
              <a:rPr lang="en-US" dirty="0"/>
              <a:t>_+ Comparison: Averaging 1cm^2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  <p:pic>
        <p:nvPicPr>
          <p:cNvPr id="4" name="Picture 3" descr="Histogram&#10;&#10;Description automatically generated with low confidence">
            <a:extLst>
              <a:ext uri="{FF2B5EF4-FFF2-40B4-BE49-F238E27FC236}">
                <a16:creationId xmlns:a16="http://schemas.microsoft.com/office/drawing/2014/main" id="{49C1CA59-A6B5-40A8-9264-AB88AD2F7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2" y="1325217"/>
            <a:ext cx="9057872" cy="45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41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PD_Mod</a:t>
            </a:r>
            <a:r>
              <a:rPr lang="en-US" dirty="0"/>
              <a:t>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57713B36-1BE0-4C1C-A5A7-BA3D2B04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29" y="1449621"/>
            <a:ext cx="8905470" cy="44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52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63C603-5660-904B-91E2-F167DA268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62AECA7-2C56-4B38-8F14-D653D70B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4A579C-E75C-43F1-891D-E0A7B2FC7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1035709"/>
            <a:ext cx="10972799" cy="45720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5G Wizard Calculation Time</a:t>
            </a:r>
          </a:p>
          <a:p>
            <a:pPr marL="233363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~2.5 seconds for 1cm^2 surface per quantity</a:t>
            </a:r>
          </a:p>
          <a:p>
            <a:pPr marL="233363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 3 seconds for 4cm^2 surface per quantity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are within 1% of reference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28A8A-1935-41EF-8EB8-8BD3DB82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61" y="571499"/>
            <a:ext cx="4044254" cy="5114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F0A11-9CAD-4FE3-ACA0-95190E8E9CD0}"/>
              </a:ext>
            </a:extLst>
          </p:cNvPr>
          <p:cNvSpPr txBox="1"/>
          <p:nvPr/>
        </p:nvSpPr>
        <p:spPr>
          <a:xfrm>
            <a:off x="355600" y="2445277"/>
            <a:ext cx="5867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Discussion: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 results will not be exactly the same because the reference data is based on analytic equations that can be re-evaluated at any requested point. In our simulations, and similar to how a measurement would be done, we are operating on a fixed grid of values that is not moved. For example, in the reference data, the grid of points to evaluate PD on is calculated. These points are fixed 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x,y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). When the average values are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calculated at (x1,y1), a new set of grid points 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x’,y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’) are generated that align with the orientation of the averaging surface. As the averaging surface is rotated, a new set of points 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x’,y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’) are generated for each orientation.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matter the orientation of the averaging square, a new set of points to evaluate that align with the averaging square. In the 5G wizard, because we are dealing with a fixed grid of points output from the simulation, when the averaging square rotates, for each rotation there may be a different set of points that fall within the averaging square. If a point does not fall within the averaging square at one rotation, it may fall within at another rotation.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5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0E60DC-536E-4260-A536-674B84B63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04" y="883222"/>
            <a:ext cx="10703407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Calculated maximum permissible exposure (MPE) and Cumulative Distribution Function (CDF) for 5G antenna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Radiation Characteristics Controlled by Codebook</a:t>
            </a:r>
          </a:p>
          <a:p>
            <a:pPr marL="687388" lvl="1" indent="-457200"/>
            <a:r>
              <a:rPr lang="en-US" dirty="0"/>
              <a:t>Magnitude and phase of antenna ports is defined through external “codebook” csv file</a:t>
            </a:r>
          </a:p>
          <a:p>
            <a:pPr marL="687388" lvl="1" indent="-457200"/>
            <a:r>
              <a:rPr lang="en-US" dirty="0"/>
              <a:t>Beam ID defines mag and phase on each 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MPE</a:t>
            </a:r>
          </a:p>
          <a:p>
            <a:pPr marL="687388" lvl="1" indent="-457200"/>
            <a:r>
              <a:rPr lang="en-US" dirty="0"/>
              <a:t>Power Density (PD, </a:t>
            </a:r>
            <a:r>
              <a:rPr lang="en-US" dirty="0" err="1"/>
              <a:t>ie</a:t>
            </a:r>
            <a:r>
              <a:rPr lang="en-US" dirty="0"/>
              <a:t>. W/m) evaluated on user defined surface</a:t>
            </a:r>
          </a:p>
          <a:p>
            <a:pPr marL="687388" lvl="1" indent="-457200"/>
            <a:r>
              <a:rPr lang="en-US" dirty="0"/>
              <a:t>Peak averaged PD (PD_N_+, </a:t>
            </a:r>
            <a:r>
              <a:rPr lang="en-US" dirty="0" err="1"/>
              <a:t>PD_Tot</a:t>
            </a:r>
            <a:r>
              <a:rPr lang="en-US" dirty="0"/>
              <a:t>_+, and </a:t>
            </a:r>
            <a:r>
              <a:rPr lang="en-US" dirty="0" err="1"/>
              <a:t>PD_Mod</a:t>
            </a:r>
            <a:r>
              <a:rPr lang="en-US" dirty="0"/>
              <a:t>_+)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CDF</a:t>
            </a:r>
          </a:p>
          <a:p>
            <a:pPr marL="687388" lvl="1" indent="-457200"/>
            <a:r>
              <a:rPr lang="en-US" dirty="0"/>
              <a:t>Statistical distribution calculated across beam ID’s </a:t>
            </a:r>
          </a:p>
          <a:p>
            <a:pPr marL="687388" lvl="1" indent="-457200"/>
            <a:r>
              <a:rPr lang="en-US" dirty="0"/>
              <a:t>Envelope antenna pattern and corresponding beam ID</a:t>
            </a:r>
          </a:p>
          <a:p>
            <a:pPr marL="6873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B27F34-BD99-4B13-AF0C-35B256911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6310-66A4-4822-A335-C851311417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79B66-393F-4152-A86F-E55839167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6100" y="6572072"/>
            <a:ext cx="2419485" cy="218491"/>
          </a:xfrm>
        </p:spPr>
        <p:txBody>
          <a:bodyPr/>
          <a:lstStyle/>
          <a:p>
            <a:fld id="{F0D23093-2AB0-F74C-B865-1A12A15B650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FFA439-BC17-4E9E-A93F-883A774C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 antenna array performance modeling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7A93A04-4118-4B4F-BC97-0282E150ABB6}"/>
              </a:ext>
            </a:extLst>
          </p:cNvPr>
          <p:cNvSpPr/>
          <p:nvPr/>
        </p:nvSpPr>
        <p:spPr>
          <a:xfrm>
            <a:off x="299963" y="1996145"/>
            <a:ext cx="6331260" cy="3574199"/>
          </a:xfrm>
          <a:prstGeom prst="foldedCorner">
            <a:avLst>
              <a:gd name="adj" fmla="val 908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b="1">
                <a:solidFill>
                  <a:schemeClr val="tx1"/>
                </a:solidFill>
              </a:rPr>
              <a:t>Antenna Beam Steering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Antenna beam formed </a:t>
            </a:r>
            <a:r>
              <a:rPr lang="en-US" sz="1600" i="1">
                <a:solidFill>
                  <a:schemeClr val="tx1"/>
                </a:solidFill>
              </a:rPr>
              <a:t>using look-up table</a:t>
            </a:r>
            <a:r>
              <a:rPr lang="en-US" sz="1600">
                <a:solidFill>
                  <a:schemeClr val="tx1"/>
                </a:solidFill>
              </a:rPr>
              <a:t>:</a:t>
            </a:r>
            <a:r>
              <a:rPr lang="en-US" sz="1600" b="1" i="1">
                <a:solidFill>
                  <a:schemeClr val="tx1"/>
                </a:solidFill>
              </a:rPr>
              <a:t> </a:t>
            </a:r>
            <a:r>
              <a:rPr lang="en-US" sz="1600" b="1" u="sng">
                <a:solidFill>
                  <a:schemeClr val="tx1"/>
                </a:solidFill>
              </a:rPr>
              <a:t>Code Book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Look-up table imported into HFSS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User can control beam by selecting corresponding beam ID</a:t>
            </a: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endParaRPr lang="en-US" sz="1100">
              <a:solidFill>
                <a:schemeClr val="tx1"/>
              </a:solidFill>
            </a:endParaRPr>
          </a:p>
          <a:p>
            <a:endParaRPr lang="en-US" sz="1600" b="1">
              <a:solidFill>
                <a:schemeClr val="tx1"/>
              </a:solidFill>
            </a:endParaRPr>
          </a:p>
          <a:p>
            <a:r>
              <a:rPr lang="en-US" sz="1600" b="1">
                <a:solidFill>
                  <a:schemeClr val="tx1"/>
                </a:solidFill>
              </a:rPr>
              <a:t>HFSS supports Code Book definition for port excitations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D39F749-59C3-4949-A5A3-73FBC41D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819" y="3870678"/>
            <a:ext cx="4286581" cy="2372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F9E9D-AD24-4693-9A2D-7B863D73A2D0}"/>
              </a:ext>
            </a:extLst>
          </p:cNvPr>
          <p:cNvSpPr txBox="1"/>
          <p:nvPr/>
        </p:nvSpPr>
        <p:spPr>
          <a:xfrm>
            <a:off x="7641864" y="3537377"/>
            <a:ext cx="3948134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Beam pattern selected by Beam ID post processing variable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55EBF8-CC00-41E7-A120-AF1D303FF831}"/>
              </a:ext>
            </a:extLst>
          </p:cNvPr>
          <p:cNvGraphicFramePr>
            <a:graphicFrameLocks noGrp="1"/>
          </p:cNvGraphicFramePr>
          <p:nvPr/>
        </p:nvGraphicFramePr>
        <p:xfrm>
          <a:off x="670899" y="3178789"/>
          <a:ext cx="4708501" cy="17351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64785">
                  <a:extLst>
                    <a:ext uri="{9D8B030D-6E8A-4147-A177-3AD203B41FA5}">
                      <a16:colId xmlns:a16="http://schemas.microsoft.com/office/drawing/2014/main" val="717360382"/>
                    </a:ext>
                  </a:extLst>
                </a:gridCol>
                <a:gridCol w="780623">
                  <a:extLst>
                    <a:ext uri="{9D8B030D-6E8A-4147-A177-3AD203B41FA5}">
                      <a16:colId xmlns:a16="http://schemas.microsoft.com/office/drawing/2014/main" val="1738990806"/>
                    </a:ext>
                  </a:extLst>
                </a:gridCol>
                <a:gridCol w="993703">
                  <a:extLst>
                    <a:ext uri="{9D8B030D-6E8A-4147-A177-3AD203B41FA5}">
                      <a16:colId xmlns:a16="http://schemas.microsoft.com/office/drawing/2014/main" val="1678598955"/>
                    </a:ext>
                  </a:extLst>
                </a:gridCol>
                <a:gridCol w="993703">
                  <a:extLst>
                    <a:ext uri="{9D8B030D-6E8A-4147-A177-3AD203B41FA5}">
                      <a16:colId xmlns:a16="http://schemas.microsoft.com/office/drawing/2014/main" val="2868183711"/>
                    </a:ext>
                  </a:extLst>
                </a:gridCol>
                <a:gridCol w="1175687">
                  <a:extLst>
                    <a:ext uri="{9D8B030D-6E8A-4147-A177-3AD203B41FA5}">
                      <a16:colId xmlns:a16="http://schemas.microsoft.com/office/drawing/2014/main" val="1567046862"/>
                    </a:ext>
                  </a:extLst>
                </a:gridCol>
              </a:tblGrid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Beam ID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Port 1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2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3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4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88729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-145°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-290°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-435°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703588732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2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-84°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-168°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-252°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2677864278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3328323021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84°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168°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252°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453152117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145°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290°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435°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3540337103"/>
                  </a:ext>
                </a:extLst>
              </a:tr>
            </a:tbl>
          </a:graphicData>
        </a:graphic>
      </p:graphicFrame>
      <p:sp>
        <p:nvSpPr>
          <p:cNvPr id="22" name="Arrow: Right 21">
            <a:extLst>
              <a:ext uri="{FF2B5EF4-FFF2-40B4-BE49-F238E27FC236}">
                <a16:creationId xmlns:a16="http://schemas.microsoft.com/office/drawing/2014/main" id="{C40A829F-2D29-4E91-BFFE-19D00BBA0EC3}"/>
              </a:ext>
            </a:extLst>
          </p:cNvPr>
          <p:cNvSpPr/>
          <p:nvPr/>
        </p:nvSpPr>
        <p:spPr>
          <a:xfrm>
            <a:off x="5759891" y="3431584"/>
            <a:ext cx="1889570" cy="1735109"/>
          </a:xfrm>
          <a:prstGeom prst="rightArrow">
            <a:avLst>
              <a:gd name="adj1" fmla="val 73638"/>
              <a:gd name="adj2" fmla="val 3277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800" b="1">
              <a:solidFill>
                <a:schemeClr val="tx1"/>
              </a:solidFill>
            </a:endParaRP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Automated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look-up table application to mm-wave array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using scripting</a:t>
            </a:r>
          </a:p>
          <a:p>
            <a:pPr algn="ctr"/>
            <a:endParaRPr lang="en-US" sz="1400"/>
          </a:p>
        </p:txBody>
      </p:sp>
      <p:pic>
        <p:nvPicPr>
          <p:cNvPr id="24" name="Picture 2" descr="C:\Users\asligar\AppData\Local\Temp\SNAGHTML925ff45.PNG">
            <a:extLst>
              <a:ext uri="{FF2B5EF4-FFF2-40B4-BE49-F238E27FC236}">
                <a16:creationId xmlns:a16="http://schemas.microsoft.com/office/drawing/2014/main" id="{F8033B87-E0B0-4093-A481-1094F9113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0204"/>
            <a:ext cx="3586237" cy="29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78EB9-6F2B-47F2-AA59-674B94993768}"/>
              </a:ext>
            </a:extLst>
          </p:cNvPr>
          <p:cNvSpPr txBox="1"/>
          <p:nvPr/>
        </p:nvSpPr>
        <p:spPr>
          <a:xfrm>
            <a:off x="914400" y="6250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Beam Steering Code Book</a:t>
            </a:r>
          </a:p>
        </p:txBody>
      </p:sp>
    </p:spTree>
    <p:extLst>
      <p:ext uri="{BB962C8B-B14F-4D97-AF65-F5344CB8AC3E}">
        <p14:creationId xmlns:p14="http://schemas.microsoft.com/office/powerpoint/2010/main" val="8169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F0C36-AFC3-40AF-8591-49C8523AF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4632" y="6585557"/>
            <a:ext cx="2743200" cy="247724"/>
          </a:xfrm>
        </p:spPr>
        <p:txBody>
          <a:bodyPr/>
          <a:lstStyle/>
          <a:p>
            <a:fld id="{F0D23093-2AB0-F74C-B865-1A12A15B650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3E126-DFDF-4BCA-91A0-5BA6149E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Evaluating spatial coverage capability for 5G mm-wave antennas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224ECB-EA7D-4DE9-BFE4-07C558B2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02" y="2547276"/>
            <a:ext cx="4612531" cy="337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DB8F0C-310A-4805-8EC7-D9494B05F2C3}"/>
              </a:ext>
            </a:extLst>
          </p:cNvPr>
          <p:cNvSpPr txBox="1"/>
          <p:nvPr/>
        </p:nvSpPr>
        <p:spPr bwMode="auto">
          <a:xfrm>
            <a:off x="1462662" y="2488531"/>
            <a:ext cx="3164013" cy="430887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Calibri" pitchFamily="34" charset="0"/>
                <a:cs typeface="Calibri" pitchFamily="34" charset="0"/>
              </a:rPr>
              <a:t>Example CDF: Probability of device to deliver 20.2dBm EIRP to 50% of observation points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7CD055-38B1-43C8-8415-ADD620C0A6FE}"/>
              </a:ext>
            </a:extLst>
          </p:cNvPr>
          <p:cNvCxnSpPr/>
          <p:nvPr/>
        </p:nvCxnSpPr>
        <p:spPr>
          <a:xfrm>
            <a:off x="1185056" y="4166899"/>
            <a:ext cx="2045110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3CF63-918E-4899-A7E4-08DF774D7FFC}"/>
              </a:ext>
            </a:extLst>
          </p:cNvPr>
          <p:cNvCxnSpPr>
            <a:cxnSpLocks/>
          </p:cNvCxnSpPr>
          <p:nvPr/>
        </p:nvCxnSpPr>
        <p:spPr>
          <a:xfrm flipV="1">
            <a:off x="3230166" y="4166899"/>
            <a:ext cx="0" cy="1461467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C4D23F5-DEBC-4979-BAE3-F35CF68A9645}"/>
              </a:ext>
            </a:extLst>
          </p:cNvPr>
          <p:cNvSpPr/>
          <p:nvPr/>
        </p:nvSpPr>
        <p:spPr>
          <a:xfrm>
            <a:off x="3161339" y="4102268"/>
            <a:ext cx="137652" cy="150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153897-93D4-4D55-9233-025F802CC763}"/>
              </a:ext>
            </a:extLst>
          </p:cNvPr>
          <p:cNvSpPr/>
          <p:nvPr/>
        </p:nvSpPr>
        <p:spPr>
          <a:xfrm>
            <a:off x="448356" y="750809"/>
            <a:ext cx="10972799" cy="109224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Cumulative Distribution Function (CDF) for Antenna Arrays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Statistical analysis of far field quantities that results in the probability that a quantity will be less than or equal to a certain percentage over the entire infinite far field sphere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A2BD0-58AF-4571-B347-2E96DA25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99" y="2040698"/>
            <a:ext cx="2687444" cy="39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765AFF0-C09E-4FAA-A1E8-D692E8539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32" y="658703"/>
            <a:ext cx="4526506" cy="25055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4BAEE-A742-454D-947B-44B598768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C7B62-1EDF-4792-BDEE-2E071B52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CDF efficiently through simulation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42D96-007B-4FE6-ADC9-A3F48C32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993176"/>
            <a:ext cx="5214659" cy="299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9A846-6B83-4100-9641-715C6D696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997469"/>
            <a:ext cx="5214659" cy="30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AB6C1-2633-47F6-A22D-91DE1A69F63A}"/>
              </a:ext>
            </a:extLst>
          </p:cNvPr>
          <p:cNvSpPr txBox="1"/>
          <p:nvPr/>
        </p:nvSpPr>
        <p:spPr>
          <a:xfrm>
            <a:off x="6833115" y="2919238"/>
            <a:ext cx="3834886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3D Radiation Combined Pattern (Envelope)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36E3E-2BAA-4A27-84F3-4928A6ABE2AE}"/>
              </a:ext>
            </a:extLst>
          </p:cNvPr>
          <p:cNvSpPr txBox="1"/>
          <p:nvPr/>
        </p:nvSpPr>
        <p:spPr>
          <a:xfrm>
            <a:off x="7765348" y="6051340"/>
            <a:ext cx="1803917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Upper Hemisphere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55DA8-07BD-4543-A84A-F1F41EB17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34" y="3106854"/>
            <a:ext cx="4724805" cy="3022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F469-4EAA-4925-892A-559D4ABD64DC}"/>
              </a:ext>
            </a:extLst>
          </p:cNvPr>
          <p:cNvSpPr txBox="1"/>
          <p:nvPr/>
        </p:nvSpPr>
        <p:spPr>
          <a:xfrm>
            <a:off x="1621145" y="2895600"/>
            <a:ext cx="2798455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2D Radiation Combined Pattern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6E225B-9AF4-4D5C-8006-62EE85F7275B}"/>
              </a:ext>
            </a:extLst>
          </p:cNvPr>
          <p:cNvSpPr txBox="1">
            <a:spLocks/>
          </p:cNvSpPr>
          <p:nvPr/>
        </p:nvSpPr>
        <p:spPr>
          <a:xfrm>
            <a:off x="381000" y="1104189"/>
            <a:ext cx="6166448" cy="134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89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996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View composite illumination capability over all steering angles</a:t>
            </a:r>
          </a:p>
          <a:p>
            <a:r>
              <a:rPr lang="en-US"/>
              <a:t>Provides insight into antenna system blind spots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AC512-7D9A-4D83-86B3-FA678976DB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AD89A-BAC8-45CC-9ECF-5941C3B5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human body effects on CDF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6E7BB-3F97-402C-830D-A9243147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87" y="2476874"/>
            <a:ext cx="6305416" cy="3439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50C8-F65A-4E40-A70C-4BACBD60C9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09" y="3534245"/>
            <a:ext cx="2438400" cy="1640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504BDF-3902-4609-B107-140D6AC8A5EA}"/>
              </a:ext>
            </a:extLst>
          </p:cNvPr>
          <p:cNvSpPr txBox="1"/>
          <p:nvPr/>
        </p:nvSpPr>
        <p:spPr>
          <a:xfrm>
            <a:off x="8382000" y="5725394"/>
            <a:ext cx="99257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EIRP (dBm)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115DF-E51E-45F1-93E1-0AC245E38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97" y="3429000"/>
            <a:ext cx="3655299" cy="1994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0E8B9F-2DAE-46F1-9D99-E8BF3D88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7" y="1207754"/>
            <a:ext cx="3680699" cy="2007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75FFF-84C8-4E79-8FCA-65079D59622E}"/>
              </a:ext>
            </a:extLst>
          </p:cNvPr>
          <p:cNvSpPr txBox="1"/>
          <p:nvPr/>
        </p:nvSpPr>
        <p:spPr>
          <a:xfrm>
            <a:off x="4006796" y="1299566"/>
            <a:ext cx="167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Isolated Device CDF Envelope Gain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6EC1B-82C3-4EDF-89B5-6B15B6C2BCF4}"/>
              </a:ext>
            </a:extLst>
          </p:cNvPr>
          <p:cNvSpPr txBox="1"/>
          <p:nvPr/>
        </p:nvSpPr>
        <p:spPr>
          <a:xfrm>
            <a:off x="3968696" y="3490295"/>
            <a:ext cx="167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Device+Body</a:t>
            </a:r>
            <a:r>
              <a:rPr lang="en-US" sz="1400"/>
              <a:t> CDF Envelope Gain</a:t>
            </a:r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3C4272D1-11C0-4B18-8470-20081A40687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9" y="399474"/>
            <a:ext cx="2894606" cy="194693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FE803C-B491-4744-86CF-548572F1441C}"/>
              </a:ext>
            </a:extLst>
          </p:cNvPr>
          <p:cNvSpPr/>
          <p:nvPr/>
        </p:nvSpPr>
        <p:spPr>
          <a:xfrm>
            <a:off x="1155700" y="2438400"/>
            <a:ext cx="7620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8972A-17E4-4128-80A8-B5E92B0D6932}"/>
              </a:ext>
            </a:extLst>
          </p:cNvPr>
          <p:cNvSpPr txBox="1"/>
          <p:nvPr/>
        </p:nvSpPr>
        <p:spPr>
          <a:xfrm>
            <a:off x="1462921" y="4307810"/>
            <a:ext cx="1610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Region of Human body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6E39EE8-3E74-49BC-9BA2-D9421553159B}"/>
              </a:ext>
            </a:extLst>
          </p:cNvPr>
          <p:cNvSpPr/>
          <p:nvPr/>
        </p:nvSpPr>
        <p:spPr>
          <a:xfrm>
            <a:off x="1155700" y="4648200"/>
            <a:ext cx="7620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86A70D-0BEF-45C5-BD38-74C1E138D4CF}"/>
              </a:ext>
            </a:extLst>
          </p:cNvPr>
          <p:cNvCxnSpPr>
            <a:cxnSpLocks/>
          </p:cNvCxnSpPr>
          <p:nvPr/>
        </p:nvCxnSpPr>
        <p:spPr>
          <a:xfrm flipH="1">
            <a:off x="1536700" y="4540305"/>
            <a:ext cx="292100" cy="1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47EC54-37AB-4C0C-BABD-C707620AAA4E}"/>
              </a:ext>
            </a:extLst>
          </p:cNvPr>
          <p:cNvSpPr txBox="1"/>
          <p:nvPr/>
        </p:nvSpPr>
        <p:spPr>
          <a:xfrm>
            <a:off x="2198345" y="4921179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Shadow of Human body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1B3247-51D1-40AF-AFDF-A347287659B5}"/>
              </a:ext>
            </a:extLst>
          </p:cNvPr>
          <p:cNvCxnSpPr>
            <a:cxnSpLocks/>
          </p:cNvCxnSpPr>
          <p:nvPr/>
        </p:nvCxnSpPr>
        <p:spPr>
          <a:xfrm flipH="1" flipV="1">
            <a:off x="2633003" y="4816511"/>
            <a:ext cx="171101" cy="212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412689-7593-4BC4-9853-5F2DDD6B7BCB}"/>
              </a:ext>
            </a:extLst>
          </p:cNvPr>
          <p:cNvGrpSpPr/>
          <p:nvPr/>
        </p:nvGrpSpPr>
        <p:grpSpPr>
          <a:xfrm>
            <a:off x="9227257" y="622629"/>
            <a:ext cx="2202052" cy="1339432"/>
            <a:chOff x="1590172" y="498630"/>
            <a:chExt cx="9635166" cy="58607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B27264-9FEB-4027-BA09-9C245D7DF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21" y="498630"/>
              <a:ext cx="4430828" cy="586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5">
              <a:extLst>
                <a:ext uri="{FF2B5EF4-FFF2-40B4-BE49-F238E27FC236}">
                  <a16:creationId xmlns:a16="http://schemas.microsoft.com/office/drawing/2014/main" id="{865C698B-1F72-4B1E-BD4A-936E3319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82658" y="3699030"/>
              <a:ext cx="306564" cy="85506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28" name="그림 29">
              <a:extLst>
                <a:ext uri="{FF2B5EF4-FFF2-40B4-BE49-F238E27FC236}">
                  <a16:creationId xmlns:a16="http://schemas.microsoft.com/office/drawing/2014/main" id="{CC300232-FC37-4D67-A05E-80DC14C1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4317" y="525007"/>
              <a:ext cx="770696" cy="31015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9" name="그림 21">
              <a:extLst>
                <a:ext uri="{FF2B5EF4-FFF2-40B4-BE49-F238E27FC236}">
                  <a16:creationId xmlns:a16="http://schemas.microsoft.com/office/drawing/2014/main" id="{622B42EB-D1E6-4A9F-87D0-4A87DA99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61969" y="1488732"/>
              <a:ext cx="306564" cy="85506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A842D9-D586-4303-BFD7-6413D79BC7A2}"/>
                </a:ext>
              </a:extLst>
            </p:cNvPr>
            <p:cNvSpPr/>
            <p:nvPr/>
          </p:nvSpPr>
          <p:spPr>
            <a:xfrm rot="1562081">
              <a:off x="4151096" y="3988880"/>
              <a:ext cx="533400" cy="11304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46EA70-D2DC-47BD-A8C5-809095AEC9F9}"/>
                </a:ext>
              </a:extLst>
            </p:cNvPr>
            <p:cNvSpPr/>
            <p:nvPr/>
          </p:nvSpPr>
          <p:spPr>
            <a:xfrm rot="1562081">
              <a:off x="7455389" y="893612"/>
              <a:ext cx="533400" cy="11552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2C9C47-7DC0-4A93-8418-E3685AD22912}"/>
                </a:ext>
              </a:extLst>
            </p:cNvPr>
            <p:cNvSpPr/>
            <p:nvPr/>
          </p:nvSpPr>
          <p:spPr>
            <a:xfrm rot="16630751">
              <a:off x="6302209" y="301320"/>
              <a:ext cx="335389" cy="917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68F1ACC9-1CDF-46AA-BDBA-116E745E9772}"/>
                </a:ext>
              </a:extLst>
            </p:cNvPr>
            <p:cNvSpPr txBox="1"/>
            <p:nvPr/>
          </p:nvSpPr>
          <p:spPr>
            <a:xfrm>
              <a:off x="1590172" y="2822283"/>
              <a:ext cx="3091997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1</a:t>
              </a:r>
            </a:p>
          </p:txBody>
        </p:sp>
        <p:sp>
          <p:nvSpPr>
            <p:cNvPr id="34" name="TextBox 28">
              <a:extLst>
                <a:ext uri="{FF2B5EF4-FFF2-40B4-BE49-F238E27FC236}">
                  <a16:creationId xmlns:a16="http://schemas.microsoft.com/office/drawing/2014/main" id="{B0FF4053-E6F0-4706-AD02-01192E3FC5D9}"/>
                </a:ext>
              </a:extLst>
            </p:cNvPr>
            <p:cNvSpPr txBox="1"/>
            <p:nvPr/>
          </p:nvSpPr>
          <p:spPr>
            <a:xfrm>
              <a:off x="7673249" y="2343796"/>
              <a:ext cx="3552089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2</a:t>
              </a:r>
            </a:p>
          </p:txBody>
        </p:sp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EAEE2628-153C-4DE9-9F9F-460A1BB6D5D0}"/>
                </a:ext>
              </a:extLst>
            </p:cNvPr>
            <p:cNvSpPr txBox="1"/>
            <p:nvPr/>
          </p:nvSpPr>
          <p:spPr>
            <a:xfrm>
              <a:off x="2755124" y="809285"/>
              <a:ext cx="3124031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0DE4ED7-DEC5-4D25-857D-F52417F534B9}"/>
              </a:ext>
            </a:extLst>
          </p:cNvPr>
          <p:cNvSpPr txBox="1"/>
          <p:nvPr/>
        </p:nvSpPr>
        <p:spPr>
          <a:xfrm>
            <a:off x="8003678" y="2794550"/>
            <a:ext cx="2511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Device only: 3</a:t>
            </a:r>
            <a:r>
              <a:rPr lang="en-US" baseline="30000"/>
              <a:t>rd</a:t>
            </a:r>
            <a:r>
              <a:rPr lang="en-US"/>
              <a:t> array adds 2.6 dB difference in 50</a:t>
            </a:r>
            <a:r>
              <a:rPr lang="en-US" baseline="30000"/>
              <a:t>th</a:t>
            </a:r>
            <a:r>
              <a:rPr lang="en-US"/>
              <a:t> percentile CDF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0ADECB-C5A5-438E-A93B-9BA6D06AFC00}"/>
              </a:ext>
            </a:extLst>
          </p:cNvPr>
          <p:cNvSpPr txBox="1"/>
          <p:nvPr/>
        </p:nvSpPr>
        <p:spPr>
          <a:xfrm>
            <a:off x="9078067" y="4685523"/>
            <a:ext cx="2511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Human body, 3 modules: Body degrades CDF by 1.3 dB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EF78EF-1A3E-4D97-A9F7-6145CDEB67DD}"/>
              </a:ext>
            </a:extLst>
          </p:cNvPr>
          <p:cNvSpPr txBox="1"/>
          <p:nvPr/>
        </p:nvSpPr>
        <p:spPr>
          <a:xfrm>
            <a:off x="10364606" y="1511139"/>
            <a:ext cx="131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Phone with 3 mm-wave PAAs</a:t>
            </a:r>
          </a:p>
        </p:txBody>
      </p:sp>
    </p:spTree>
    <p:extLst>
      <p:ext uri="{BB962C8B-B14F-4D97-AF65-F5344CB8AC3E}">
        <p14:creationId xmlns:p14="http://schemas.microsoft.com/office/powerpoint/2010/main" val="15949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11F1-3975-4843-9D37-C3AC5D993E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FCEE1-D1B7-4F1D-9B31-568EB8DE4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2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nsys - Slide Master">
  <a:themeElements>
    <a:clrScheme name="Ansys Color Theme - 2020">
      <a:dk1>
        <a:srgbClr val="000000"/>
      </a:dk1>
      <a:lt1>
        <a:srgbClr val="FFFFFF"/>
      </a:lt1>
      <a:dk2>
        <a:srgbClr val="898A8D"/>
      </a:dk2>
      <a:lt2>
        <a:srgbClr val="FFFFFF"/>
      </a:lt2>
      <a:accent1>
        <a:srgbClr val="FFB71B"/>
      </a:accent1>
      <a:accent2>
        <a:srgbClr val="D9D8D6"/>
      </a:accent2>
      <a:accent3>
        <a:srgbClr val="898A8D"/>
      </a:accent3>
      <a:accent4>
        <a:srgbClr val="444446"/>
      </a:accent4>
      <a:accent5>
        <a:srgbClr val="D29100"/>
      </a:accent5>
      <a:accent6>
        <a:srgbClr val="F9DD42"/>
      </a:accent6>
      <a:hlink>
        <a:srgbClr val="FFB71B"/>
      </a:hlink>
      <a:folHlink>
        <a:srgbClr val="898A8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ansys-presentation-template</Template>
  <TotalTime>289</TotalTime>
  <Words>1967</Words>
  <Application>Microsoft Office PowerPoint</Application>
  <PresentationFormat>Widescreen</PresentationFormat>
  <Paragraphs>269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Bahnschrift Condensed</vt:lpstr>
      <vt:lpstr>Calibri</vt:lpstr>
      <vt:lpstr>Courier New</vt:lpstr>
      <vt:lpstr>Wingdings</vt:lpstr>
      <vt:lpstr>Ansys - Slide Master</vt:lpstr>
      <vt:lpstr>5G Wizard</vt:lpstr>
      <vt:lpstr>New 5G Wizard</vt:lpstr>
      <vt:lpstr>5G Wizard Overview</vt:lpstr>
      <vt:lpstr>PowerPoint Presentation</vt:lpstr>
      <vt:lpstr>5G antenna array performance modeling</vt:lpstr>
      <vt:lpstr>Evaluating spatial coverage capability for 5G mm-wave antennas</vt:lpstr>
      <vt:lpstr>Evaluating CDF efficiently through simulation</vt:lpstr>
      <vt:lpstr>Evaluating human body effects on CDF</vt:lpstr>
      <vt:lpstr>PowerPoint Presentation</vt:lpstr>
      <vt:lpstr>Maximum Permissible Exposure: Power Density</vt:lpstr>
      <vt:lpstr>PowerPoint Presentation</vt:lpstr>
      <vt:lpstr>5G Wizard: Setup</vt:lpstr>
      <vt:lpstr>5G Wizard: Codebook</vt:lpstr>
      <vt:lpstr>5G Wizard: Codebook Format</vt:lpstr>
      <vt:lpstr>5G Wizard: Power Density</vt:lpstr>
      <vt:lpstr>Cumulative Distribution Function</vt:lpstr>
      <vt:lpstr>Multi-Run select</vt:lpstr>
      <vt:lpstr>PowerPoint Presentation</vt:lpstr>
      <vt:lpstr>Validation Data</vt:lpstr>
      <vt:lpstr>Local Comparison</vt:lpstr>
      <vt:lpstr>PD_N_+ Comparison: Averaging 1cm^2</vt:lpstr>
      <vt:lpstr>PD_N_+ Comparison: Averaging 4cm^2</vt:lpstr>
      <vt:lpstr>PD_Tot_+ Comparison: Averaging 1cm^2</vt:lpstr>
      <vt:lpstr>PD_Tot_+ Comparison: Averaging 4cm^2</vt:lpstr>
      <vt:lpstr>PD_Mod_+ Comparison: Averaging 1cm^2</vt:lpstr>
      <vt:lpstr>PD_Mod_+ Comparison: Averaging 4cm^2</vt:lpstr>
      <vt:lpstr>Comparison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Wizard</dc:title>
  <dc:creator>Arien Sligar</dc:creator>
  <cp:lastModifiedBy>Arien Sligar</cp:lastModifiedBy>
  <cp:revision>13</cp:revision>
  <dcterms:created xsi:type="dcterms:W3CDTF">2019-12-27T17:42:45Z</dcterms:created>
  <dcterms:modified xsi:type="dcterms:W3CDTF">2021-10-18T23:42:15Z</dcterms:modified>
</cp:coreProperties>
</file>